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8c42841cd048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d40f8a45584963"/>
  </p:sldMasterIdLst>
  <p:sldIdLst>
    <p:sldId xmlns:r="http://schemas.openxmlformats.org/officeDocument/2006/relationships" id="256" r:id="R61ec081b18234425"/>
    <p:sldId xmlns:r="http://schemas.openxmlformats.org/officeDocument/2006/relationships" id="257" r:id="Recb4a619751b453d"/>
    <p:sldId xmlns:r="http://schemas.openxmlformats.org/officeDocument/2006/relationships" id="258" r:id="R528f20e3932c46c8"/>
    <p:sldId xmlns:r="http://schemas.openxmlformats.org/officeDocument/2006/relationships" id="259" r:id="R93ea608c46e246ba"/>
    <p:sldId xmlns:r="http://schemas.openxmlformats.org/officeDocument/2006/relationships" id="260" r:id="R409e07a705b4408f"/>
    <p:sldId xmlns:r="http://schemas.openxmlformats.org/officeDocument/2006/relationships" id="261" r:id="R3e73ebe9690945e5"/>
    <p:sldId xmlns:r="http://schemas.openxmlformats.org/officeDocument/2006/relationships" id="262" r:id="Re5e0c26c4ec849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40f8a45584963" /><Relationship Type="http://schemas.openxmlformats.org/officeDocument/2006/relationships/slide" Target="/ppt/slides/slide1.xml" Id="R61ec081b18234425" /><Relationship Type="http://schemas.openxmlformats.org/officeDocument/2006/relationships/slide" Target="/ppt/slides/slide2.xml" Id="Recb4a619751b453d" /><Relationship Type="http://schemas.openxmlformats.org/officeDocument/2006/relationships/slide" Target="/ppt/slides/slide3.xml" Id="R528f20e3932c46c8" /><Relationship Type="http://schemas.openxmlformats.org/officeDocument/2006/relationships/slide" Target="/ppt/slides/slide4.xml" Id="R93ea608c46e246ba" /><Relationship Type="http://schemas.openxmlformats.org/officeDocument/2006/relationships/slide" Target="/ppt/slides/slide5.xml" Id="R409e07a705b4408f" /><Relationship Type="http://schemas.openxmlformats.org/officeDocument/2006/relationships/slide" Target="/ppt/slides/slide6.xml" Id="R3e73ebe9690945e5" /><Relationship Type="http://schemas.openxmlformats.org/officeDocument/2006/relationships/slide" Target="/ppt/slides/slide7.xml" Id="Re5e0c26c4ec849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411f59458f43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ae088e7a24cfa" /><Relationship Type="http://schemas.openxmlformats.org/officeDocument/2006/relationships/theme" Target="/ppt/slideMasters/theme/theme1.xml" Id="R2157dec0d89743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aae088e7a24c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88b48a7694e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aeef7433046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9e63b19df47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31f11414a40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e6e46cec542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5dff7a20f44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43ccd537f4f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7 739 564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SMITH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