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3e86f2e51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d0516940f4c0c"/>
  </p:sldMasterIdLst>
  <p:sldIdLst>
    <p:sldId xmlns:r="http://schemas.openxmlformats.org/officeDocument/2006/relationships" id="256" r:id="Rd2bc1c27020444ac"/>
    <p:sldId xmlns:r="http://schemas.openxmlformats.org/officeDocument/2006/relationships" id="257" r:id="Re6ed9cc8babc4e7f"/>
    <p:sldId xmlns:r="http://schemas.openxmlformats.org/officeDocument/2006/relationships" id="258" r:id="Rc29dec46a64e4048"/>
    <p:sldId xmlns:r="http://schemas.openxmlformats.org/officeDocument/2006/relationships" id="259" r:id="R99e674b9d0cb431c"/>
    <p:sldId xmlns:r="http://schemas.openxmlformats.org/officeDocument/2006/relationships" id="260" r:id="Rd92230d4e0f948a7"/>
    <p:sldId xmlns:r="http://schemas.openxmlformats.org/officeDocument/2006/relationships" id="261" r:id="R96c2f2e3c2394c08"/>
    <p:sldId xmlns:r="http://schemas.openxmlformats.org/officeDocument/2006/relationships" id="262" r:id="Ra510fd3dfef2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d0516940f4c0c" /><Relationship Type="http://schemas.openxmlformats.org/officeDocument/2006/relationships/slide" Target="/ppt/slides/slide1.xml" Id="Rd2bc1c27020444ac" /><Relationship Type="http://schemas.openxmlformats.org/officeDocument/2006/relationships/slide" Target="/ppt/slides/slide2.xml" Id="Re6ed9cc8babc4e7f" /><Relationship Type="http://schemas.openxmlformats.org/officeDocument/2006/relationships/slide" Target="/ppt/slides/slide3.xml" Id="Rc29dec46a64e4048" /><Relationship Type="http://schemas.openxmlformats.org/officeDocument/2006/relationships/slide" Target="/ppt/slides/slide4.xml" Id="R99e674b9d0cb431c" /><Relationship Type="http://schemas.openxmlformats.org/officeDocument/2006/relationships/slide" Target="/ppt/slides/slide5.xml" Id="Rd92230d4e0f948a7" /><Relationship Type="http://schemas.openxmlformats.org/officeDocument/2006/relationships/slide" Target="/ppt/slides/slide6.xml" Id="R96c2f2e3c2394c08" /><Relationship Type="http://schemas.openxmlformats.org/officeDocument/2006/relationships/slide" Target="/ppt/slides/slide7.xml" Id="Ra510fd3dfef2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892b243b84b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963670d43416e" /><Relationship Type="http://schemas.openxmlformats.org/officeDocument/2006/relationships/theme" Target="/ppt/slideMasters/theme/theme1.xml" Id="R9eed78aa190947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1963670d43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5eb564ce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545130b0b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ec8b80b61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acbde874644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f2c310ebb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74bd0da5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763b28236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VÅGE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VÅGE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93 634 838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6 469 593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14 517 797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41 756 011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88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999 654 126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VÅGE AS</a:t>
            </a:r>
          </a:p>
        </p:txBody>
      </p:sp>
    </p:spTree>
  </p:cSld>
  <p:clrMapOvr>
    <a:masterClrMapping xmlns:a="http://schemas.openxmlformats.org/drawingml/2006/main"/>
  </p:clrMapOvr>
</p:sld>
</file>