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02793c763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f985a1a9e4bae"/>
  </p:sldMasterIdLst>
  <p:sldIdLst>
    <p:sldId xmlns:r="http://schemas.openxmlformats.org/officeDocument/2006/relationships" id="256" r:id="Rc5af6c2907024e3d"/>
    <p:sldId xmlns:r="http://schemas.openxmlformats.org/officeDocument/2006/relationships" id="257" r:id="Ra269dc642235405b"/>
    <p:sldId xmlns:r="http://schemas.openxmlformats.org/officeDocument/2006/relationships" id="258" r:id="Rd78b38f82c0a4e83"/>
    <p:sldId xmlns:r="http://schemas.openxmlformats.org/officeDocument/2006/relationships" id="259" r:id="R351876a2b7684a36"/>
    <p:sldId xmlns:r="http://schemas.openxmlformats.org/officeDocument/2006/relationships" id="260" r:id="R2a587fd9034949df"/>
    <p:sldId xmlns:r="http://schemas.openxmlformats.org/officeDocument/2006/relationships" id="261" r:id="R7971999924af4c7c"/>
    <p:sldId xmlns:r="http://schemas.openxmlformats.org/officeDocument/2006/relationships" id="262" r:id="R121a69524db0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f985a1a9e4bae" /><Relationship Type="http://schemas.openxmlformats.org/officeDocument/2006/relationships/slide" Target="/ppt/slides/slide1.xml" Id="Rc5af6c2907024e3d" /><Relationship Type="http://schemas.openxmlformats.org/officeDocument/2006/relationships/slide" Target="/ppt/slides/slide2.xml" Id="Ra269dc642235405b" /><Relationship Type="http://schemas.openxmlformats.org/officeDocument/2006/relationships/slide" Target="/ppt/slides/slide3.xml" Id="Rd78b38f82c0a4e83" /><Relationship Type="http://schemas.openxmlformats.org/officeDocument/2006/relationships/slide" Target="/ppt/slides/slide4.xml" Id="R351876a2b7684a36" /><Relationship Type="http://schemas.openxmlformats.org/officeDocument/2006/relationships/slide" Target="/ppt/slides/slide5.xml" Id="R2a587fd9034949df" /><Relationship Type="http://schemas.openxmlformats.org/officeDocument/2006/relationships/slide" Target="/ppt/slides/slide6.xml" Id="R7971999924af4c7c" /><Relationship Type="http://schemas.openxmlformats.org/officeDocument/2006/relationships/slide" Target="/ppt/slides/slide7.xml" Id="R121a69524db0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be7e62695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1df60baa0492b" /><Relationship Type="http://schemas.openxmlformats.org/officeDocument/2006/relationships/theme" Target="/ppt/slideMasters/theme/theme1.xml" Id="Rbbd40a599a19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1df60baa0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b18b8ef4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30732e39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56c16fba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1a837ad4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9d62c0d5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0828eb18d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3b5ce5d2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ORECIC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ORECIC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FRIMANSLUND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70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