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04be06d7954a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3df3e6b5be42e4"/>
  </p:sldMasterIdLst>
  <p:sldIdLst>
    <p:sldId xmlns:r="http://schemas.openxmlformats.org/officeDocument/2006/relationships" id="256" r:id="R690067621d6b4170"/>
    <p:sldId xmlns:r="http://schemas.openxmlformats.org/officeDocument/2006/relationships" id="257" r:id="R3bb635ca03744e1d"/>
    <p:sldId xmlns:r="http://schemas.openxmlformats.org/officeDocument/2006/relationships" id="258" r:id="Rb6f4878283e04f7a"/>
    <p:sldId xmlns:r="http://schemas.openxmlformats.org/officeDocument/2006/relationships" id="259" r:id="R469a4fb10fd54ee0"/>
    <p:sldId xmlns:r="http://schemas.openxmlformats.org/officeDocument/2006/relationships" id="260" r:id="R6f43e9b68e48451c"/>
    <p:sldId xmlns:r="http://schemas.openxmlformats.org/officeDocument/2006/relationships" id="261" r:id="Ra009b52d244847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3df3e6b5be42e4" /><Relationship Type="http://schemas.openxmlformats.org/officeDocument/2006/relationships/slide" Target="/ppt/slides/slide1.xml" Id="R690067621d6b4170" /><Relationship Type="http://schemas.openxmlformats.org/officeDocument/2006/relationships/slide" Target="/ppt/slides/slide2.xml" Id="R3bb635ca03744e1d" /><Relationship Type="http://schemas.openxmlformats.org/officeDocument/2006/relationships/slide" Target="/ppt/slides/slide3.xml" Id="Rb6f4878283e04f7a" /><Relationship Type="http://schemas.openxmlformats.org/officeDocument/2006/relationships/slide" Target="/ppt/slides/slide4.xml" Id="R469a4fb10fd54ee0" /><Relationship Type="http://schemas.openxmlformats.org/officeDocument/2006/relationships/slide" Target="/ppt/slides/slide5.xml" Id="R6f43e9b68e48451c" /><Relationship Type="http://schemas.openxmlformats.org/officeDocument/2006/relationships/slide" Target="/ppt/slides/slide6.xml" Id="Ra009b52d244847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9e586cc61647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e868120bc42d9" /><Relationship Type="http://schemas.openxmlformats.org/officeDocument/2006/relationships/theme" Target="/ppt/slideMasters/theme/theme1.xml" Id="Rb1ec5cfe90854d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ce868120bc42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80b3f254049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a224f28594e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24c7f61ae4e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9559c93df46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98282db5d40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fc3c16c974d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ORECIC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ORECIC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ORECIC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ORECIC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ORECIC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ORECIC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22 70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post@orecic.no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www.orecic.no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999 643 361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ORECIC AS</a:t>
            </a:r>
          </a:p>
        </p:txBody>
      </p:sp>
    </p:spTree>
  </p:cSld>
  <p:clrMapOvr>
    <a:masterClrMapping xmlns:a="http://schemas.openxmlformats.org/drawingml/2006/main"/>
  </p:clrMapOvr>
</p:sld>
</file>