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1d8001600f49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0cb8a3525c44ee"/>
  </p:sldMasterIdLst>
  <p:sldIdLst>
    <p:sldId xmlns:r="http://schemas.openxmlformats.org/officeDocument/2006/relationships" id="256" r:id="R4391c7aee98d48a9"/>
    <p:sldId xmlns:r="http://schemas.openxmlformats.org/officeDocument/2006/relationships" id="257" r:id="Rfb9aeb2d34054dc9"/>
    <p:sldId xmlns:r="http://schemas.openxmlformats.org/officeDocument/2006/relationships" id="258" r:id="R66a4bade9c16480e"/>
    <p:sldId xmlns:r="http://schemas.openxmlformats.org/officeDocument/2006/relationships" id="259" r:id="R216985b0c2bd4d74"/>
    <p:sldId xmlns:r="http://schemas.openxmlformats.org/officeDocument/2006/relationships" id="260" r:id="R1cc063b754b145b7"/>
    <p:sldId xmlns:r="http://schemas.openxmlformats.org/officeDocument/2006/relationships" id="261" r:id="Rfd0bd18747dd4770"/>
    <p:sldId xmlns:r="http://schemas.openxmlformats.org/officeDocument/2006/relationships" id="262" r:id="R0696fae5d06446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0cb8a3525c44ee" /><Relationship Type="http://schemas.openxmlformats.org/officeDocument/2006/relationships/slide" Target="/ppt/slides/slide1.xml" Id="R4391c7aee98d48a9" /><Relationship Type="http://schemas.openxmlformats.org/officeDocument/2006/relationships/slide" Target="/ppt/slides/slide2.xml" Id="Rfb9aeb2d34054dc9" /><Relationship Type="http://schemas.openxmlformats.org/officeDocument/2006/relationships/slide" Target="/ppt/slides/slide3.xml" Id="R66a4bade9c16480e" /><Relationship Type="http://schemas.openxmlformats.org/officeDocument/2006/relationships/slide" Target="/ppt/slides/slide4.xml" Id="R216985b0c2bd4d74" /><Relationship Type="http://schemas.openxmlformats.org/officeDocument/2006/relationships/slide" Target="/ppt/slides/slide5.xml" Id="R1cc063b754b145b7" /><Relationship Type="http://schemas.openxmlformats.org/officeDocument/2006/relationships/slide" Target="/ppt/slides/slide6.xml" Id="Rfd0bd18747dd4770" /><Relationship Type="http://schemas.openxmlformats.org/officeDocument/2006/relationships/slide" Target="/ppt/slides/slide7.xml" Id="R0696fae5d06446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f8ab2e124f46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8a2b8d4ca43a5" /><Relationship Type="http://schemas.openxmlformats.org/officeDocument/2006/relationships/theme" Target="/ppt/slideMasters/theme/theme1.xml" Id="R00f5756ef7d04c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18a2b8d4ca43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e48c57a554b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a9b762db84d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99f8e973944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44bcfbad941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d7a36851b4b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02eef3d864b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eb04028e44e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RAKAFANT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RAKAFANT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RAKAFANT AS ble etablert [år] og holder til i Lierskogen.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RAKAFANT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RAKAFANT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RAKAFANT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638 781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RAKAFANT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JENS-KRISTIAN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RAKAFANT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Onstadvei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999 642 373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RAKAFANT AS</a:t>
            </a:r>
          </a:p>
        </p:txBody>
      </p:sp>
    </p:spTree>
  </p:cSld>
  <p:clrMapOvr>
    <a:masterClrMapping xmlns:a="http://schemas.openxmlformats.org/drawingml/2006/main"/>
  </p:clrMapOvr>
</p:sld>
</file>