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43755df0d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a7c69165f4c49"/>
  </p:sldMasterIdLst>
  <p:sldIdLst>
    <p:sldId xmlns:r="http://schemas.openxmlformats.org/officeDocument/2006/relationships" id="256" r:id="Rc774e22dc7e24c60"/>
    <p:sldId xmlns:r="http://schemas.openxmlformats.org/officeDocument/2006/relationships" id="257" r:id="R961b7efc3e2d4f56"/>
    <p:sldId xmlns:r="http://schemas.openxmlformats.org/officeDocument/2006/relationships" id="258" r:id="R93d831479df346cd"/>
    <p:sldId xmlns:r="http://schemas.openxmlformats.org/officeDocument/2006/relationships" id="259" r:id="Rc0abf27841404535"/>
    <p:sldId xmlns:r="http://schemas.openxmlformats.org/officeDocument/2006/relationships" id="260" r:id="Rcb7f2b48045d4203"/>
    <p:sldId xmlns:r="http://schemas.openxmlformats.org/officeDocument/2006/relationships" id="261" r:id="R0cc785c381944d4e"/>
    <p:sldId xmlns:r="http://schemas.openxmlformats.org/officeDocument/2006/relationships" id="262" r:id="Rc93d11a5fa73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a7c69165f4c49" /><Relationship Type="http://schemas.openxmlformats.org/officeDocument/2006/relationships/slide" Target="/ppt/slides/slide1.xml" Id="Rc774e22dc7e24c60" /><Relationship Type="http://schemas.openxmlformats.org/officeDocument/2006/relationships/slide" Target="/ppt/slides/slide2.xml" Id="R961b7efc3e2d4f56" /><Relationship Type="http://schemas.openxmlformats.org/officeDocument/2006/relationships/slide" Target="/ppt/slides/slide3.xml" Id="R93d831479df346cd" /><Relationship Type="http://schemas.openxmlformats.org/officeDocument/2006/relationships/slide" Target="/ppt/slides/slide4.xml" Id="Rc0abf27841404535" /><Relationship Type="http://schemas.openxmlformats.org/officeDocument/2006/relationships/slide" Target="/ppt/slides/slide5.xml" Id="Rcb7f2b48045d4203" /><Relationship Type="http://schemas.openxmlformats.org/officeDocument/2006/relationships/slide" Target="/ppt/slides/slide6.xml" Id="R0cc785c381944d4e" /><Relationship Type="http://schemas.openxmlformats.org/officeDocument/2006/relationships/slide" Target="/ppt/slides/slide7.xml" Id="Rc93d11a5fa73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5fdf7f995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acdb936094008" /><Relationship Type="http://schemas.openxmlformats.org/officeDocument/2006/relationships/theme" Target="/ppt/slideMasters/theme/theme1.xml" Id="Rb1f10fdfc403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acdb93609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1b0bf2e4b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1fbd88b0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456df924b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d9f27ef7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cb9ca1ffb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8c452534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3c2833645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