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9f281a205049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80201e5ea544d4"/>
  </p:sldMasterIdLst>
  <p:sldIdLst>
    <p:sldId xmlns:r="http://schemas.openxmlformats.org/officeDocument/2006/relationships" id="256" r:id="R590b6926a7e048b8"/>
    <p:sldId xmlns:r="http://schemas.openxmlformats.org/officeDocument/2006/relationships" id="257" r:id="R7799e9559b4c4b5c"/>
    <p:sldId xmlns:r="http://schemas.openxmlformats.org/officeDocument/2006/relationships" id="258" r:id="R74169c7769aa440d"/>
    <p:sldId xmlns:r="http://schemas.openxmlformats.org/officeDocument/2006/relationships" id="259" r:id="Rf466b95b4a9c4408"/>
    <p:sldId xmlns:r="http://schemas.openxmlformats.org/officeDocument/2006/relationships" id="260" r:id="R5611bed2cad44cf1"/>
    <p:sldId xmlns:r="http://schemas.openxmlformats.org/officeDocument/2006/relationships" id="261" r:id="Rb4ad6a49004e42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80201e5ea544d4" /><Relationship Type="http://schemas.openxmlformats.org/officeDocument/2006/relationships/slide" Target="/ppt/slides/slide1.xml" Id="R590b6926a7e048b8" /><Relationship Type="http://schemas.openxmlformats.org/officeDocument/2006/relationships/slide" Target="/ppt/slides/slide2.xml" Id="R7799e9559b4c4b5c" /><Relationship Type="http://schemas.openxmlformats.org/officeDocument/2006/relationships/slide" Target="/ppt/slides/slide3.xml" Id="R74169c7769aa440d" /><Relationship Type="http://schemas.openxmlformats.org/officeDocument/2006/relationships/slide" Target="/ppt/slides/slide4.xml" Id="Rf466b95b4a9c4408" /><Relationship Type="http://schemas.openxmlformats.org/officeDocument/2006/relationships/slide" Target="/ppt/slides/slide5.xml" Id="R5611bed2cad44cf1" /><Relationship Type="http://schemas.openxmlformats.org/officeDocument/2006/relationships/slide" Target="/ppt/slides/slide6.xml" Id="Rb4ad6a49004e42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76e90d86294c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bbb58de2145c8" /><Relationship Type="http://schemas.openxmlformats.org/officeDocument/2006/relationships/theme" Target="/ppt/slideMasters/theme/theme1.xml" Id="R102511723ac946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bbbb58de2145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2a75353734c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0ef597d614d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91fa30eac4f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e42d0665f49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5fb1dff6540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de5f7aa5a40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Kornmoenga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sbh.hir@gmail.com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999 627 986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HIR AS</a:t>
            </a:r>
          </a:p>
        </p:txBody>
      </p:sp>
    </p:spTree>
  </p:cSld>
  <p:clrMapOvr>
    <a:masterClrMapping xmlns:a="http://schemas.openxmlformats.org/drawingml/2006/main"/>
  </p:clrMapOvr>
</p:sld>
</file>