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f92a39cc9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418090bdc4b2e"/>
  </p:sldMasterIdLst>
  <p:sldIdLst>
    <p:sldId xmlns:r="http://schemas.openxmlformats.org/officeDocument/2006/relationships" id="256" r:id="R4142b89d45034b45"/>
    <p:sldId xmlns:r="http://schemas.openxmlformats.org/officeDocument/2006/relationships" id="257" r:id="R1f73db578653456e"/>
    <p:sldId xmlns:r="http://schemas.openxmlformats.org/officeDocument/2006/relationships" id="258" r:id="R577606bfaf6b4ef8"/>
    <p:sldId xmlns:r="http://schemas.openxmlformats.org/officeDocument/2006/relationships" id="259" r:id="Rb70e2c85edb64733"/>
    <p:sldId xmlns:r="http://schemas.openxmlformats.org/officeDocument/2006/relationships" id="260" r:id="R53a3441793954de2"/>
    <p:sldId xmlns:r="http://schemas.openxmlformats.org/officeDocument/2006/relationships" id="261" r:id="Rea725e41d0174dbe"/>
    <p:sldId xmlns:r="http://schemas.openxmlformats.org/officeDocument/2006/relationships" id="262" r:id="Rc51e23a72e23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418090bdc4b2e" /><Relationship Type="http://schemas.openxmlformats.org/officeDocument/2006/relationships/slide" Target="/ppt/slides/slide1.xml" Id="R4142b89d45034b45" /><Relationship Type="http://schemas.openxmlformats.org/officeDocument/2006/relationships/slide" Target="/ppt/slides/slide2.xml" Id="R1f73db578653456e" /><Relationship Type="http://schemas.openxmlformats.org/officeDocument/2006/relationships/slide" Target="/ppt/slides/slide3.xml" Id="R577606bfaf6b4ef8" /><Relationship Type="http://schemas.openxmlformats.org/officeDocument/2006/relationships/slide" Target="/ppt/slides/slide4.xml" Id="Rb70e2c85edb64733" /><Relationship Type="http://schemas.openxmlformats.org/officeDocument/2006/relationships/slide" Target="/ppt/slides/slide5.xml" Id="R53a3441793954de2" /><Relationship Type="http://schemas.openxmlformats.org/officeDocument/2006/relationships/slide" Target="/ppt/slides/slide6.xml" Id="Rea725e41d0174dbe" /><Relationship Type="http://schemas.openxmlformats.org/officeDocument/2006/relationships/slide" Target="/ppt/slides/slide7.xml" Id="Rc51e23a72e23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437b1fddb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5f08237548f2" /><Relationship Type="http://schemas.openxmlformats.org/officeDocument/2006/relationships/theme" Target="/ppt/slideMasters/theme/theme1.xml" Id="R4910ee1bdd40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b5f08237548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c67130f6a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9e4ee77eb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557f468ec4b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3a6365414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65ccd6134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376e81ce4f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5a4059474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BITBASE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MATHILDE ASKE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CHRISTIAN ASKE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3152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