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1d47e6d39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5cbd7e6ec4bd8"/>
  </p:sldMasterIdLst>
  <p:sldIdLst>
    <p:sldId xmlns:r="http://schemas.openxmlformats.org/officeDocument/2006/relationships" id="256" r:id="R91cf74165f1d4b4f"/>
    <p:sldId xmlns:r="http://schemas.openxmlformats.org/officeDocument/2006/relationships" id="257" r:id="Re4216dfeba4d421e"/>
    <p:sldId xmlns:r="http://schemas.openxmlformats.org/officeDocument/2006/relationships" id="258" r:id="R409e5a0ff8914a02"/>
    <p:sldId xmlns:r="http://schemas.openxmlformats.org/officeDocument/2006/relationships" id="259" r:id="Rc9c403e2f61a42aa"/>
    <p:sldId xmlns:r="http://schemas.openxmlformats.org/officeDocument/2006/relationships" id="260" r:id="R5f87af93c76d49a8"/>
    <p:sldId xmlns:r="http://schemas.openxmlformats.org/officeDocument/2006/relationships" id="261" r:id="R4e0e3f22ec244895"/>
    <p:sldId xmlns:r="http://schemas.openxmlformats.org/officeDocument/2006/relationships" id="262" r:id="Rca482dbf3be1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5cbd7e6ec4bd8" /><Relationship Type="http://schemas.openxmlformats.org/officeDocument/2006/relationships/slide" Target="/ppt/slides/slide1.xml" Id="R91cf74165f1d4b4f" /><Relationship Type="http://schemas.openxmlformats.org/officeDocument/2006/relationships/slide" Target="/ppt/slides/slide2.xml" Id="Re4216dfeba4d421e" /><Relationship Type="http://schemas.openxmlformats.org/officeDocument/2006/relationships/slide" Target="/ppt/slides/slide3.xml" Id="R409e5a0ff8914a02" /><Relationship Type="http://schemas.openxmlformats.org/officeDocument/2006/relationships/slide" Target="/ppt/slides/slide4.xml" Id="Rc9c403e2f61a42aa" /><Relationship Type="http://schemas.openxmlformats.org/officeDocument/2006/relationships/slide" Target="/ppt/slides/slide5.xml" Id="R5f87af93c76d49a8" /><Relationship Type="http://schemas.openxmlformats.org/officeDocument/2006/relationships/slide" Target="/ppt/slides/slide6.xml" Id="R4e0e3f22ec244895" /><Relationship Type="http://schemas.openxmlformats.org/officeDocument/2006/relationships/slide" Target="/ppt/slides/slide7.xml" Id="Rca482dbf3be1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0ea1c5946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573e5bbf4f81" /><Relationship Type="http://schemas.openxmlformats.org/officeDocument/2006/relationships/theme" Target="/ppt/slideMasters/theme/theme1.xml" Id="R8a753cf8b650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0573e5bbf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729dfef1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274dad67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331c6386a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d3af3586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e3e8e8ae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cd2758fc7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2875ee03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