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5c8a81e57b4b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bbf0a6fb73477d"/>
  </p:sldMasterIdLst>
  <p:sldIdLst>
    <p:sldId xmlns:r="http://schemas.openxmlformats.org/officeDocument/2006/relationships" id="256" r:id="R8ca256ead51d47b5"/>
    <p:sldId xmlns:r="http://schemas.openxmlformats.org/officeDocument/2006/relationships" id="257" r:id="Rbcd4f9fbba1f4a9f"/>
    <p:sldId xmlns:r="http://schemas.openxmlformats.org/officeDocument/2006/relationships" id="258" r:id="Re3e5873d6c034f36"/>
    <p:sldId xmlns:r="http://schemas.openxmlformats.org/officeDocument/2006/relationships" id="259" r:id="R82c9d105d78241e1"/>
    <p:sldId xmlns:r="http://schemas.openxmlformats.org/officeDocument/2006/relationships" id="260" r:id="R000f11f4dfbe4282"/>
    <p:sldId xmlns:r="http://schemas.openxmlformats.org/officeDocument/2006/relationships" id="261" r:id="R8ff7c98b0bd54a6a"/>
    <p:sldId xmlns:r="http://schemas.openxmlformats.org/officeDocument/2006/relationships" id="262" r:id="Rfce94781d5fe4b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bbf0a6fb73477d" /><Relationship Type="http://schemas.openxmlformats.org/officeDocument/2006/relationships/slide" Target="/ppt/slides/slide1.xml" Id="R8ca256ead51d47b5" /><Relationship Type="http://schemas.openxmlformats.org/officeDocument/2006/relationships/slide" Target="/ppt/slides/slide2.xml" Id="Rbcd4f9fbba1f4a9f" /><Relationship Type="http://schemas.openxmlformats.org/officeDocument/2006/relationships/slide" Target="/ppt/slides/slide3.xml" Id="Re3e5873d6c034f36" /><Relationship Type="http://schemas.openxmlformats.org/officeDocument/2006/relationships/slide" Target="/ppt/slides/slide4.xml" Id="R82c9d105d78241e1" /><Relationship Type="http://schemas.openxmlformats.org/officeDocument/2006/relationships/slide" Target="/ppt/slides/slide5.xml" Id="R000f11f4dfbe4282" /><Relationship Type="http://schemas.openxmlformats.org/officeDocument/2006/relationships/slide" Target="/ppt/slides/slide6.xml" Id="R8ff7c98b0bd54a6a" /><Relationship Type="http://schemas.openxmlformats.org/officeDocument/2006/relationships/slide" Target="/ppt/slides/slide7.xml" Id="Rfce94781d5fe4b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fbab5a206c43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5725a2ce54938" /><Relationship Type="http://schemas.openxmlformats.org/officeDocument/2006/relationships/theme" Target="/ppt/slideMasters/theme/theme1.xml" Id="R30d6f32715e245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15725a2ce549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0507defe34b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0c497c4644b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221077d4845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b838257074f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ce2084ca648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5c145217a44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f0d39795443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LISE STENHAUG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STENHAUG TRANSPORT AS ble etablert [år] og holder til i Alvdal.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4 252 207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540 606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252 902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2 677 189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5 250 810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STENHAUG LISE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2560 Alvdal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999 607 802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