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3aaa5fac1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cb59f3ba644a2"/>
  </p:sldMasterIdLst>
  <p:sldIdLst>
    <p:sldId xmlns:r="http://schemas.openxmlformats.org/officeDocument/2006/relationships" id="256" r:id="R21b0aae3e3a54bbb"/>
    <p:sldId xmlns:r="http://schemas.openxmlformats.org/officeDocument/2006/relationships" id="257" r:id="R7055f9cd1ebe488c"/>
    <p:sldId xmlns:r="http://schemas.openxmlformats.org/officeDocument/2006/relationships" id="258" r:id="Rb51253c2c832471e"/>
    <p:sldId xmlns:r="http://schemas.openxmlformats.org/officeDocument/2006/relationships" id="259" r:id="R9dd94bbc420145f5"/>
    <p:sldId xmlns:r="http://schemas.openxmlformats.org/officeDocument/2006/relationships" id="260" r:id="R0f2d7a00a1fd4d8b"/>
    <p:sldId xmlns:r="http://schemas.openxmlformats.org/officeDocument/2006/relationships" id="261" r:id="R9e188c116755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cb59f3ba644a2" /><Relationship Type="http://schemas.openxmlformats.org/officeDocument/2006/relationships/slide" Target="/ppt/slides/slide1.xml" Id="R21b0aae3e3a54bbb" /><Relationship Type="http://schemas.openxmlformats.org/officeDocument/2006/relationships/slide" Target="/ppt/slides/slide2.xml" Id="R7055f9cd1ebe488c" /><Relationship Type="http://schemas.openxmlformats.org/officeDocument/2006/relationships/slide" Target="/ppt/slides/slide3.xml" Id="Rb51253c2c832471e" /><Relationship Type="http://schemas.openxmlformats.org/officeDocument/2006/relationships/slide" Target="/ppt/slides/slide4.xml" Id="R9dd94bbc420145f5" /><Relationship Type="http://schemas.openxmlformats.org/officeDocument/2006/relationships/slide" Target="/ppt/slides/slide5.xml" Id="R0f2d7a00a1fd4d8b" /><Relationship Type="http://schemas.openxmlformats.org/officeDocument/2006/relationships/slide" Target="/ppt/slides/slide6.xml" Id="R9e188c116755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c448c818b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4a586a9344ca2" /><Relationship Type="http://schemas.openxmlformats.org/officeDocument/2006/relationships/theme" Target="/ppt/slideMasters/theme/theme1.xml" Id="Rcb2d3d4decc9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4a586a934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01adf745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708a78c8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3c4e15c6e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7d948835b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f0a6d712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d77e6c89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