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e04136893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3843c95e74ede"/>
  </p:sldMasterIdLst>
  <p:sldIdLst>
    <p:sldId xmlns:r="http://schemas.openxmlformats.org/officeDocument/2006/relationships" id="256" r:id="R8ba2c94dc072471a"/>
    <p:sldId xmlns:r="http://schemas.openxmlformats.org/officeDocument/2006/relationships" id="257" r:id="R68636b42375442d7"/>
    <p:sldId xmlns:r="http://schemas.openxmlformats.org/officeDocument/2006/relationships" id="258" r:id="Re59dd1e77b2c435a"/>
    <p:sldId xmlns:r="http://schemas.openxmlformats.org/officeDocument/2006/relationships" id="259" r:id="Rbab3958e11134194"/>
    <p:sldId xmlns:r="http://schemas.openxmlformats.org/officeDocument/2006/relationships" id="260" r:id="R8ad2500f5ab64c2c"/>
    <p:sldId xmlns:r="http://schemas.openxmlformats.org/officeDocument/2006/relationships" id="261" r:id="R1b7da08bcaa7479d"/>
    <p:sldId xmlns:r="http://schemas.openxmlformats.org/officeDocument/2006/relationships" id="262" r:id="R64b4b3e5d305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3843c95e74ede" /><Relationship Type="http://schemas.openxmlformats.org/officeDocument/2006/relationships/slide" Target="/ppt/slides/slide1.xml" Id="R8ba2c94dc072471a" /><Relationship Type="http://schemas.openxmlformats.org/officeDocument/2006/relationships/slide" Target="/ppt/slides/slide2.xml" Id="R68636b42375442d7" /><Relationship Type="http://schemas.openxmlformats.org/officeDocument/2006/relationships/slide" Target="/ppt/slides/slide3.xml" Id="Re59dd1e77b2c435a" /><Relationship Type="http://schemas.openxmlformats.org/officeDocument/2006/relationships/slide" Target="/ppt/slides/slide4.xml" Id="Rbab3958e11134194" /><Relationship Type="http://schemas.openxmlformats.org/officeDocument/2006/relationships/slide" Target="/ppt/slides/slide5.xml" Id="R8ad2500f5ab64c2c" /><Relationship Type="http://schemas.openxmlformats.org/officeDocument/2006/relationships/slide" Target="/ppt/slides/slide6.xml" Id="R1b7da08bcaa7479d" /><Relationship Type="http://schemas.openxmlformats.org/officeDocument/2006/relationships/slide" Target="/ppt/slides/slide7.xml" Id="R64b4b3e5d305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a63a29f2b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c2f969df4365" /><Relationship Type="http://schemas.openxmlformats.org/officeDocument/2006/relationships/theme" Target="/ppt/slideMasters/theme/theme1.xml" Id="Rcc36a092e7c8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fc2f969df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c1528ca4c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bf250d2b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4c01189f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79a03ef2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57dbb144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e26da323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ef0625d9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