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00750ed1e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86e8f4ede4603"/>
  </p:sldMasterIdLst>
  <p:sldIdLst>
    <p:sldId xmlns:r="http://schemas.openxmlformats.org/officeDocument/2006/relationships" id="256" r:id="R27437004802e4f13"/>
    <p:sldId xmlns:r="http://schemas.openxmlformats.org/officeDocument/2006/relationships" id="257" r:id="Rac8222027d714d07"/>
    <p:sldId xmlns:r="http://schemas.openxmlformats.org/officeDocument/2006/relationships" id="258" r:id="Rbe831c63766945cf"/>
    <p:sldId xmlns:r="http://schemas.openxmlformats.org/officeDocument/2006/relationships" id="259" r:id="R58ee9807ac3143fe"/>
    <p:sldId xmlns:r="http://schemas.openxmlformats.org/officeDocument/2006/relationships" id="260" r:id="Reb60b301478c4bc2"/>
    <p:sldId xmlns:r="http://schemas.openxmlformats.org/officeDocument/2006/relationships" id="261" r:id="R0f862c1b9f9f4617"/>
    <p:sldId xmlns:r="http://schemas.openxmlformats.org/officeDocument/2006/relationships" id="262" r:id="R68cd5d300a21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86e8f4ede4603" /><Relationship Type="http://schemas.openxmlformats.org/officeDocument/2006/relationships/slide" Target="/ppt/slides/slide1.xml" Id="R27437004802e4f13" /><Relationship Type="http://schemas.openxmlformats.org/officeDocument/2006/relationships/slide" Target="/ppt/slides/slide2.xml" Id="Rac8222027d714d07" /><Relationship Type="http://schemas.openxmlformats.org/officeDocument/2006/relationships/slide" Target="/ppt/slides/slide3.xml" Id="Rbe831c63766945cf" /><Relationship Type="http://schemas.openxmlformats.org/officeDocument/2006/relationships/slide" Target="/ppt/slides/slide4.xml" Id="R58ee9807ac3143fe" /><Relationship Type="http://schemas.openxmlformats.org/officeDocument/2006/relationships/slide" Target="/ppt/slides/slide5.xml" Id="Reb60b301478c4bc2" /><Relationship Type="http://schemas.openxmlformats.org/officeDocument/2006/relationships/slide" Target="/ppt/slides/slide6.xml" Id="R0f862c1b9f9f4617" /><Relationship Type="http://schemas.openxmlformats.org/officeDocument/2006/relationships/slide" Target="/ppt/slides/slide7.xml" Id="R68cd5d300a21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6cb9556f0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bdf4bd784992" /><Relationship Type="http://schemas.openxmlformats.org/officeDocument/2006/relationships/theme" Target="/ppt/slideMasters/theme/theme1.xml" Id="Raf7feceb1971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5bdf4bd78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369fbdf6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b5a68b695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33f219c96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93414a92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4234a5ff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66ade39d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c387c021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