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18304d37660493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5d1e46340f1451a"/>
  </p:sldMasterIdLst>
  <p:sldIdLst>
    <p:sldId xmlns:r="http://schemas.openxmlformats.org/officeDocument/2006/relationships" id="256" r:id="R467760bf1cf746f6"/>
    <p:sldId xmlns:r="http://schemas.openxmlformats.org/officeDocument/2006/relationships" id="257" r:id="R69f3df417e214303"/>
    <p:sldId xmlns:r="http://schemas.openxmlformats.org/officeDocument/2006/relationships" id="258" r:id="Rbb020accb52f414b"/>
    <p:sldId xmlns:r="http://schemas.openxmlformats.org/officeDocument/2006/relationships" id="259" r:id="R206911bc540440b0"/>
    <p:sldId xmlns:r="http://schemas.openxmlformats.org/officeDocument/2006/relationships" id="260" r:id="R6df07355792840f5"/>
    <p:sldId xmlns:r="http://schemas.openxmlformats.org/officeDocument/2006/relationships" id="261" r:id="R25bd1b055a42433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d1e46340f1451a" /><Relationship Type="http://schemas.openxmlformats.org/officeDocument/2006/relationships/slide" Target="/ppt/slides/slide1.xml" Id="R467760bf1cf746f6" /><Relationship Type="http://schemas.openxmlformats.org/officeDocument/2006/relationships/slide" Target="/ppt/slides/slide2.xml" Id="R69f3df417e214303" /><Relationship Type="http://schemas.openxmlformats.org/officeDocument/2006/relationships/slide" Target="/ppt/slides/slide3.xml" Id="Rbb020accb52f414b" /><Relationship Type="http://schemas.openxmlformats.org/officeDocument/2006/relationships/slide" Target="/ppt/slides/slide4.xml" Id="R206911bc540440b0" /><Relationship Type="http://schemas.openxmlformats.org/officeDocument/2006/relationships/slide" Target="/ppt/slides/slide5.xml" Id="R6df07355792840f5" /><Relationship Type="http://schemas.openxmlformats.org/officeDocument/2006/relationships/slide" Target="/ppt/slides/slide6.xml" Id="R25bd1b055a42433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f61b63332e4f3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8d89e4aca948c3" /><Relationship Type="http://schemas.openxmlformats.org/officeDocument/2006/relationships/theme" Target="/ppt/slideMasters/theme/theme1.xml" Id="R1953a36121014cd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a8d89e4aca948c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baa937c5cb4fb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4a8de5c0e04a2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6b5d0d5a1146c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3174d859cf401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3dfacefbcb460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52b24624264d6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KRONPRINSENSGATE 2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KRONPRINSENSGATE 2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KRONPRINSENSGATE 2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KRONPRINSENSGATE 2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KRONPRINSENSGATE 2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KRONPRINSENSGATE 2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Clarksons Platou Ppt. Mgt. AS, Munkedamsveien 62C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999 580 289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KRONPRINSENSGATE 2 AS</a:t>
            </a:r>
          </a:p>
        </p:txBody>
      </p:sp>
    </p:spTree>
  </p:cSld>
  <p:clrMapOvr>
    <a:masterClrMapping xmlns:a="http://schemas.openxmlformats.org/drawingml/2006/main"/>
  </p:clrMapOvr>
</p:sld>
</file>