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eb209d109848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618b813ba64208"/>
  </p:sldMasterIdLst>
  <p:sldIdLst>
    <p:sldId xmlns:r="http://schemas.openxmlformats.org/officeDocument/2006/relationships" id="256" r:id="Re5fb6ebab3604ffe"/>
    <p:sldId xmlns:r="http://schemas.openxmlformats.org/officeDocument/2006/relationships" id="257" r:id="R411f12e0b543481f"/>
    <p:sldId xmlns:r="http://schemas.openxmlformats.org/officeDocument/2006/relationships" id="258" r:id="Rc9086547cc534e5e"/>
    <p:sldId xmlns:r="http://schemas.openxmlformats.org/officeDocument/2006/relationships" id="259" r:id="R6406761105354ccb"/>
    <p:sldId xmlns:r="http://schemas.openxmlformats.org/officeDocument/2006/relationships" id="260" r:id="Rd833348831164908"/>
    <p:sldId xmlns:r="http://schemas.openxmlformats.org/officeDocument/2006/relationships" id="261" r:id="R4f062813dada46fb"/>
    <p:sldId xmlns:r="http://schemas.openxmlformats.org/officeDocument/2006/relationships" id="262" r:id="R9d363307f6b64d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618b813ba64208" /><Relationship Type="http://schemas.openxmlformats.org/officeDocument/2006/relationships/slide" Target="/ppt/slides/slide1.xml" Id="Re5fb6ebab3604ffe" /><Relationship Type="http://schemas.openxmlformats.org/officeDocument/2006/relationships/slide" Target="/ppt/slides/slide2.xml" Id="R411f12e0b543481f" /><Relationship Type="http://schemas.openxmlformats.org/officeDocument/2006/relationships/slide" Target="/ppt/slides/slide3.xml" Id="Rc9086547cc534e5e" /><Relationship Type="http://schemas.openxmlformats.org/officeDocument/2006/relationships/slide" Target="/ppt/slides/slide4.xml" Id="R6406761105354ccb" /><Relationship Type="http://schemas.openxmlformats.org/officeDocument/2006/relationships/slide" Target="/ppt/slides/slide5.xml" Id="Rd833348831164908" /><Relationship Type="http://schemas.openxmlformats.org/officeDocument/2006/relationships/slide" Target="/ppt/slides/slide6.xml" Id="R4f062813dada46fb" /><Relationship Type="http://schemas.openxmlformats.org/officeDocument/2006/relationships/slide" Target="/ppt/slides/slide7.xml" Id="R9d363307f6b64d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972085eeb54e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6c97466f04ce9" /><Relationship Type="http://schemas.openxmlformats.org/officeDocument/2006/relationships/theme" Target="/ppt/slideMasters/theme/theme1.xml" Id="R860ac22e3eac43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06c97466f04c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1e39a8d0044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261642fc44f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73059ed2541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d768acb4944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c8b868b124e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d6196edff48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6cb81e63f4e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SMITH-MEYER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SMITH-MEYER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SMITH-MEYER HOLDING AS ble etablert [år] og holder til i Blommenholm.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SMITH-MEYER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SMITH-MEYER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SMITH-MEYER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265 025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221 386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1 338 476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1 645 667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SMITH-MEYER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SMITH-MEYER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SMITH-MEYER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1365 Blommenholm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per.smithmeyer@gmail.com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999 569 749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SMITH-MEYER HOLDING AS</a:t>
            </a:r>
          </a:p>
        </p:txBody>
      </p:sp>
    </p:spTree>
  </p:cSld>
  <p:clrMapOvr>
    <a:masterClrMapping xmlns:a="http://schemas.openxmlformats.org/drawingml/2006/main"/>
  </p:clrMapOvr>
</p:sld>
</file>