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2f6388f87d49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ce8d7417c247ac"/>
  </p:sldMasterIdLst>
  <p:sldIdLst>
    <p:sldId xmlns:r="http://schemas.openxmlformats.org/officeDocument/2006/relationships" id="256" r:id="R3a8ebcfcb94b46a3"/>
    <p:sldId xmlns:r="http://schemas.openxmlformats.org/officeDocument/2006/relationships" id="257" r:id="Reacaa63bafa64d02"/>
    <p:sldId xmlns:r="http://schemas.openxmlformats.org/officeDocument/2006/relationships" id="258" r:id="Rda46af706ba44f7f"/>
    <p:sldId xmlns:r="http://schemas.openxmlformats.org/officeDocument/2006/relationships" id="259" r:id="R96cc6fbdd987408a"/>
    <p:sldId xmlns:r="http://schemas.openxmlformats.org/officeDocument/2006/relationships" id="260" r:id="R26f746a48f0f47b0"/>
    <p:sldId xmlns:r="http://schemas.openxmlformats.org/officeDocument/2006/relationships" id="261" r:id="R42bdb2a6de394658"/>
    <p:sldId xmlns:r="http://schemas.openxmlformats.org/officeDocument/2006/relationships" id="262" r:id="Rcc0b14eeb891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e8d7417c247ac" /><Relationship Type="http://schemas.openxmlformats.org/officeDocument/2006/relationships/slide" Target="/ppt/slides/slide1.xml" Id="R3a8ebcfcb94b46a3" /><Relationship Type="http://schemas.openxmlformats.org/officeDocument/2006/relationships/slide" Target="/ppt/slides/slide2.xml" Id="Reacaa63bafa64d02" /><Relationship Type="http://schemas.openxmlformats.org/officeDocument/2006/relationships/slide" Target="/ppt/slides/slide3.xml" Id="Rda46af706ba44f7f" /><Relationship Type="http://schemas.openxmlformats.org/officeDocument/2006/relationships/slide" Target="/ppt/slides/slide4.xml" Id="R96cc6fbdd987408a" /><Relationship Type="http://schemas.openxmlformats.org/officeDocument/2006/relationships/slide" Target="/ppt/slides/slide5.xml" Id="R26f746a48f0f47b0" /><Relationship Type="http://schemas.openxmlformats.org/officeDocument/2006/relationships/slide" Target="/ppt/slides/slide6.xml" Id="R42bdb2a6de394658" /><Relationship Type="http://schemas.openxmlformats.org/officeDocument/2006/relationships/slide" Target="/ppt/slides/slide7.xml" Id="Rcc0b14eeb891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1f7f56664b48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0fa5165894119" /><Relationship Type="http://schemas.openxmlformats.org/officeDocument/2006/relationships/theme" Target="/ppt/slideMasters/theme/theme1.xml" Id="R7a57c63e36cb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0fa51658941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3c418c71544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d7df212074e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532b9260747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bdf6b2146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09d5cb1b540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37d9e867f43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8dd7c73da41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BYGGMESTERFIRMA KJELLEVIKHANSEN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BYGGMESTERFIRMA KJELLEVIKHANSEN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14 589 786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1 071 581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5 285 223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EGON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KJELLEVIK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4624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alfegon@kjellevikhansen.no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kjellevikhansen.no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999 557 821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KJELLEVIKHANSEN AS</a:t>
            </a:r>
          </a:p>
        </p:txBody>
      </p:sp>
    </p:spTree>
  </p:cSld>
  <p:clrMapOvr>
    <a:masterClrMapping xmlns:a="http://schemas.openxmlformats.org/drawingml/2006/main"/>
  </p:clrMapOvr>
</p:sld>
</file>