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5a59b39a6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2fb5e97cc4d3a"/>
  </p:sldMasterIdLst>
  <p:sldIdLst>
    <p:sldId xmlns:r="http://schemas.openxmlformats.org/officeDocument/2006/relationships" id="256" r:id="R8fd6ded742134eb5"/>
    <p:sldId xmlns:r="http://schemas.openxmlformats.org/officeDocument/2006/relationships" id="257" r:id="R92a50ed2eca448ba"/>
    <p:sldId xmlns:r="http://schemas.openxmlformats.org/officeDocument/2006/relationships" id="258" r:id="R41e39d8338164b79"/>
    <p:sldId xmlns:r="http://schemas.openxmlformats.org/officeDocument/2006/relationships" id="259" r:id="R21fcf89bf0a6418c"/>
    <p:sldId xmlns:r="http://schemas.openxmlformats.org/officeDocument/2006/relationships" id="260" r:id="R819976c5070f4a2d"/>
    <p:sldId xmlns:r="http://schemas.openxmlformats.org/officeDocument/2006/relationships" id="261" r:id="Raf1e6e6dcdcc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2fb5e97cc4d3a" /><Relationship Type="http://schemas.openxmlformats.org/officeDocument/2006/relationships/slide" Target="/ppt/slides/slide1.xml" Id="R8fd6ded742134eb5" /><Relationship Type="http://schemas.openxmlformats.org/officeDocument/2006/relationships/slide" Target="/ppt/slides/slide2.xml" Id="R92a50ed2eca448ba" /><Relationship Type="http://schemas.openxmlformats.org/officeDocument/2006/relationships/slide" Target="/ppt/slides/slide3.xml" Id="R41e39d8338164b79" /><Relationship Type="http://schemas.openxmlformats.org/officeDocument/2006/relationships/slide" Target="/ppt/slides/slide4.xml" Id="R21fcf89bf0a6418c" /><Relationship Type="http://schemas.openxmlformats.org/officeDocument/2006/relationships/slide" Target="/ppt/slides/slide5.xml" Id="R819976c5070f4a2d" /><Relationship Type="http://schemas.openxmlformats.org/officeDocument/2006/relationships/slide" Target="/ppt/slides/slide6.xml" Id="Raf1e6e6dcdcc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21976eaa3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75be24b64a8f" /><Relationship Type="http://schemas.openxmlformats.org/officeDocument/2006/relationships/theme" Target="/ppt/slideMasters/theme/theme1.xml" Id="R31377ce385cd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275be24b6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4259e10e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7b4192bbd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424c29b7f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8405d86b8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f2f07be0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1a590aae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