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7db05fcba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65a8567a64b75"/>
  </p:sldMasterIdLst>
  <p:sldIdLst>
    <p:sldId xmlns:r="http://schemas.openxmlformats.org/officeDocument/2006/relationships" id="256" r:id="R8ad5f0c0d00246e2"/>
    <p:sldId xmlns:r="http://schemas.openxmlformats.org/officeDocument/2006/relationships" id="257" r:id="R5f79ed6d69cf468e"/>
    <p:sldId xmlns:r="http://schemas.openxmlformats.org/officeDocument/2006/relationships" id="258" r:id="R43060a4ab0e14a10"/>
    <p:sldId xmlns:r="http://schemas.openxmlformats.org/officeDocument/2006/relationships" id="259" r:id="R96b53aca7d4441c9"/>
    <p:sldId xmlns:r="http://schemas.openxmlformats.org/officeDocument/2006/relationships" id="260" r:id="R84c974d39f29499d"/>
    <p:sldId xmlns:r="http://schemas.openxmlformats.org/officeDocument/2006/relationships" id="261" r:id="R2755dacfb26a4042"/>
    <p:sldId xmlns:r="http://schemas.openxmlformats.org/officeDocument/2006/relationships" id="262" r:id="R50e8cbe60f28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65a8567a64b75" /><Relationship Type="http://schemas.openxmlformats.org/officeDocument/2006/relationships/slide" Target="/ppt/slides/slide1.xml" Id="R8ad5f0c0d00246e2" /><Relationship Type="http://schemas.openxmlformats.org/officeDocument/2006/relationships/slide" Target="/ppt/slides/slide2.xml" Id="R5f79ed6d69cf468e" /><Relationship Type="http://schemas.openxmlformats.org/officeDocument/2006/relationships/slide" Target="/ppt/slides/slide3.xml" Id="R43060a4ab0e14a10" /><Relationship Type="http://schemas.openxmlformats.org/officeDocument/2006/relationships/slide" Target="/ppt/slides/slide4.xml" Id="R96b53aca7d4441c9" /><Relationship Type="http://schemas.openxmlformats.org/officeDocument/2006/relationships/slide" Target="/ppt/slides/slide5.xml" Id="R84c974d39f29499d" /><Relationship Type="http://schemas.openxmlformats.org/officeDocument/2006/relationships/slide" Target="/ppt/slides/slide6.xml" Id="R2755dacfb26a4042" /><Relationship Type="http://schemas.openxmlformats.org/officeDocument/2006/relationships/slide" Target="/ppt/slides/slide7.xml" Id="R50e8cbe60f28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d1d4f118f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7f51a04c4555" /><Relationship Type="http://schemas.openxmlformats.org/officeDocument/2006/relationships/theme" Target="/ppt/slideMasters/theme/theme1.xml" Id="R532e12aaef4d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77f51a04c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21b20515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7dbb3ea2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14b51283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c7375dc7c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0ea5addb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d69b7c89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a8ff435ea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