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7330fda08e4f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4651befe5a435f"/>
  </p:sldMasterIdLst>
  <p:sldIdLst>
    <p:sldId xmlns:r="http://schemas.openxmlformats.org/officeDocument/2006/relationships" id="256" r:id="R6b407a5cb2124752"/>
    <p:sldId xmlns:r="http://schemas.openxmlformats.org/officeDocument/2006/relationships" id="257" r:id="Rcd60778b16824e65"/>
    <p:sldId xmlns:r="http://schemas.openxmlformats.org/officeDocument/2006/relationships" id="258" r:id="R0e4f9c14037c4788"/>
    <p:sldId xmlns:r="http://schemas.openxmlformats.org/officeDocument/2006/relationships" id="259" r:id="R7851129fd12d4790"/>
    <p:sldId xmlns:r="http://schemas.openxmlformats.org/officeDocument/2006/relationships" id="260" r:id="R2bbe976a3a03437a"/>
    <p:sldId xmlns:r="http://schemas.openxmlformats.org/officeDocument/2006/relationships" id="261" r:id="Rddb60b605c6d4a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651befe5a435f" /><Relationship Type="http://schemas.openxmlformats.org/officeDocument/2006/relationships/slide" Target="/ppt/slides/slide1.xml" Id="R6b407a5cb2124752" /><Relationship Type="http://schemas.openxmlformats.org/officeDocument/2006/relationships/slide" Target="/ppt/slides/slide2.xml" Id="Rcd60778b16824e65" /><Relationship Type="http://schemas.openxmlformats.org/officeDocument/2006/relationships/slide" Target="/ppt/slides/slide3.xml" Id="R0e4f9c14037c4788" /><Relationship Type="http://schemas.openxmlformats.org/officeDocument/2006/relationships/slide" Target="/ppt/slides/slide4.xml" Id="R7851129fd12d4790" /><Relationship Type="http://schemas.openxmlformats.org/officeDocument/2006/relationships/slide" Target="/ppt/slides/slide5.xml" Id="R2bbe976a3a03437a" /><Relationship Type="http://schemas.openxmlformats.org/officeDocument/2006/relationships/slide" Target="/ppt/slides/slide6.xml" Id="Rddb60b605c6d4a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c143107a9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17268072c461f" /><Relationship Type="http://schemas.openxmlformats.org/officeDocument/2006/relationships/theme" Target="/ppt/slideMasters/theme/theme1.xml" Id="R28a71e79fdc04d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b17268072c46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fb3555d8249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97d02478742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ade99192c4c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a872aa06541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b08675a5a43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3d91314404b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Flatåstoppen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kjell.eide@allrevisjon.no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