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9e1336794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68d88b8cd4a9f"/>
  </p:sldMasterIdLst>
  <p:sldIdLst>
    <p:sldId xmlns:r="http://schemas.openxmlformats.org/officeDocument/2006/relationships" id="256" r:id="Rb3f60fa936324a9c"/>
    <p:sldId xmlns:r="http://schemas.openxmlformats.org/officeDocument/2006/relationships" id="257" r:id="R6ca32dab7c1f4ba7"/>
    <p:sldId xmlns:r="http://schemas.openxmlformats.org/officeDocument/2006/relationships" id="258" r:id="Rc531fd265fbe4b74"/>
    <p:sldId xmlns:r="http://schemas.openxmlformats.org/officeDocument/2006/relationships" id="259" r:id="R44b5067e6a1e40b1"/>
    <p:sldId xmlns:r="http://schemas.openxmlformats.org/officeDocument/2006/relationships" id="260" r:id="Rc74d8f13ac1c45d2"/>
    <p:sldId xmlns:r="http://schemas.openxmlformats.org/officeDocument/2006/relationships" id="261" r:id="Ra21a6eaefad64834"/>
    <p:sldId xmlns:r="http://schemas.openxmlformats.org/officeDocument/2006/relationships" id="262" r:id="Rec7a6c63e0f1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68d88b8cd4a9f" /><Relationship Type="http://schemas.openxmlformats.org/officeDocument/2006/relationships/slide" Target="/ppt/slides/slide1.xml" Id="Rb3f60fa936324a9c" /><Relationship Type="http://schemas.openxmlformats.org/officeDocument/2006/relationships/slide" Target="/ppt/slides/slide2.xml" Id="R6ca32dab7c1f4ba7" /><Relationship Type="http://schemas.openxmlformats.org/officeDocument/2006/relationships/slide" Target="/ppt/slides/slide3.xml" Id="Rc531fd265fbe4b74" /><Relationship Type="http://schemas.openxmlformats.org/officeDocument/2006/relationships/slide" Target="/ppt/slides/slide4.xml" Id="R44b5067e6a1e40b1" /><Relationship Type="http://schemas.openxmlformats.org/officeDocument/2006/relationships/slide" Target="/ppt/slides/slide5.xml" Id="Rc74d8f13ac1c45d2" /><Relationship Type="http://schemas.openxmlformats.org/officeDocument/2006/relationships/slide" Target="/ppt/slides/slide6.xml" Id="Ra21a6eaefad64834" /><Relationship Type="http://schemas.openxmlformats.org/officeDocument/2006/relationships/slide" Target="/ppt/slides/slide7.xml" Id="Rec7a6c63e0f1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615dd7013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f39c58df4063" /><Relationship Type="http://schemas.openxmlformats.org/officeDocument/2006/relationships/theme" Target="/ppt/slideMasters/theme/theme1.xml" Id="R93be6095dda9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4f39c58df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64fda33a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bb828bc2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2c64a83a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b58f985f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b9fa5672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1d395fe3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ced832e3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