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654846c219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9a257c09b34b28"/>
  </p:sldMasterIdLst>
  <p:sldIdLst>
    <p:sldId xmlns:r="http://schemas.openxmlformats.org/officeDocument/2006/relationships" id="256" r:id="Rfd41cf6058c244dd"/>
    <p:sldId xmlns:r="http://schemas.openxmlformats.org/officeDocument/2006/relationships" id="257" r:id="Rdbbbb8cd211346cf"/>
    <p:sldId xmlns:r="http://schemas.openxmlformats.org/officeDocument/2006/relationships" id="258" r:id="R6a155cee38904b7e"/>
    <p:sldId xmlns:r="http://schemas.openxmlformats.org/officeDocument/2006/relationships" id="259" r:id="R95952142f6434aa0"/>
    <p:sldId xmlns:r="http://schemas.openxmlformats.org/officeDocument/2006/relationships" id="260" r:id="R6a868cc9fad24fdd"/>
    <p:sldId xmlns:r="http://schemas.openxmlformats.org/officeDocument/2006/relationships" id="261" r:id="R84d57c8be5744303"/>
    <p:sldId xmlns:r="http://schemas.openxmlformats.org/officeDocument/2006/relationships" id="262" r:id="R7ce44dceaa8d4f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a257c09b34b28" /><Relationship Type="http://schemas.openxmlformats.org/officeDocument/2006/relationships/slide" Target="/ppt/slides/slide1.xml" Id="Rfd41cf6058c244dd" /><Relationship Type="http://schemas.openxmlformats.org/officeDocument/2006/relationships/slide" Target="/ppt/slides/slide2.xml" Id="Rdbbbb8cd211346cf" /><Relationship Type="http://schemas.openxmlformats.org/officeDocument/2006/relationships/slide" Target="/ppt/slides/slide3.xml" Id="R6a155cee38904b7e" /><Relationship Type="http://schemas.openxmlformats.org/officeDocument/2006/relationships/slide" Target="/ppt/slides/slide4.xml" Id="R95952142f6434aa0" /><Relationship Type="http://schemas.openxmlformats.org/officeDocument/2006/relationships/slide" Target="/ppt/slides/slide5.xml" Id="R6a868cc9fad24fdd" /><Relationship Type="http://schemas.openxmlformats.org/officeDocument/2006/relationships/slide" Target="/ppt/slides/slide6.xml" Id="R84d57c8be5744303" /><Relationship Type="http://schemas.openxmlformats.org/officeDocument/2006/relationships/slide" Target="/ppt/slides/slide7.xml" Id="R7ce44dceaa8d4f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d6c54e5f845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02459b5a44012" /><Relationship Type="http://schemas.openxmlformats.org/officeDocument/2006/relationships/theme" Target="/ppt/slideMasters/theme/theme1.xml" Id="R1ca94af2d6ee41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702459b5a440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82925b8094c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f06ef8af24b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8abe4b79148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8a0d2610444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973ea8e374c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303e68af448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1fadd681342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EIKELAND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INVESTMENT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3 334 490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7 760 274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EIKELAND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62 26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espen_eike@hotmail.com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999 508 944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