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1a731e978844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66418b2a21449f"/>
  </p:sldMasterIdLst>
  <p:sldIdLst>
    <p:sldId xmlns:r="http://schemas.openxmlformats.org/officeDocument/2006/relationships" id="256" r:id="R630f0527c5984d44"/>
    <p:sldId xmlns:r="http://schemas.openxmlformats.org/officeDocument/2006/relationships" id="257" r:id="Rb7a4d5c2dd62421c"/>
    <p:sldId xmlns:r="http://schemas.openxmlformats.org/officeDocument/2006/relationships" id="258" r:id="R07f42e13afe94a18"/>
    <p:sldId xmlns:r="http://schemas.openxmlformats.org/officeDocument/2006/relationships" id="259" r:id="Rc9d2f906b9d54770"/>
    <p:sldId xmlns:r="http://schemas.openxmlformats.org/officeDocument/2006/relationships" id="260" r:id="R1e7a5958e27b4b1f"/>
    <p:sldId xmlns:r="http://schemas.openxmlformats.org/officeDocument/2006/relationships" id="261" r:id="R5b4e99dec90148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66418b2a21449f" /><Relationship Type="http://schemas.openxmlformats.org/officeDocument/2006/relationships/slide" Target="/ppt/slides/slide1.xml" Id="R630f0527c5984d44" /><Relationship Type="http://schemas.openxmlformats.org/officeDocument/2006/relationships/slide" Target="/ppt/slides/slide2.xml" Id="Rb7a4d5c2dd62421c" /><Relationship Type="http://schemas.openxmlformats.org/officeDocument/2006/relationships/slide" Target="/ppt/slides/slide3.xml" Id="R07f42e13afe94a18" /><Relationship Type="http://schemas.openxmlformats.org/officeDocument/2006/relationships/slide" Target="/ppt/slides/slide4.xml" Id="Rc9d2f906b9d54770" /><Relationship Type="http://schemas.openxmlformats.org/officeDocument/2006/relationships/slide" Target="/ppt/slides/slide5.xml" Id="R1e7a5958e27b4b1f" /><Relationship Type="http://schemas.openxmlformats.org/officeDocument/2006/relationships/slide" Target="/ppt/slides/slide6.xml" Id="R5b4e99dec90148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168cfcc00d4d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e3c4163284efc" /><Relationship Type="http://schemas.openxmlformats.org/officeDocument/2006/relationships/theme" Target="/ppt/slideMasters/theme/theme1.xml" Id="R5de0ab9c2a0b4d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9e3c4163284e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e6e1eb1634a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56f2bdc5f4e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e76696b7846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7dc67539b4d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d6ee2dc1b49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8574fb60f4e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EIKELAND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98 62 26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espen_eike@hotmail.com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999 508 944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EIKELAND INVESTMENT AS</a:t>
            </a:r>
          </a:p>
        </p:txBody>
      </p:sp>
    </p:spTree>
  </p:cSld>
  <p:clrMapOvr>
    <a:masterClrMapping xmlns:a="http://schemas.openxmlformats.org/drawingml/2006/main"/>
  </p:clrMapOvr>
</p:sld>
</file>