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00f474718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b0afa3dc1429c"/>
  </p:sldMasterIdLst>
  <p:sldIdLst>
    <p:sldId xmlns:r="http://schemas.openxmlformats.org/officeDocument/2006/relationships" id="256" r:id="Ra2588eaa5a834d97"/>
    <p:sldId xmlns:r="http://schemas.openxmlformats.org/officeDocument/2006/relationships" id="257" r:id="R050aa3ea613b4018"/>
    <p:sldId xmlns:r="http://schemas.openxmlformats.org/officeDocument/2006/relationships" id="258" r:id="R64977fe8e8144630"/>
    <p:sldId xmlns:r="http://schemas.openxmlformats.org/officeDocument/2006/relationships" id="259" r:id="Rf61b907d06da4596"/>
    <p:sldId xmlns:r="http://schemas.openxmlformats.org/officeDocument/2006/relationships" id="260" r:id="R71e6bfde9af94e06"/>
    <p:sldId xmlns:r="http://schemas.openxmlformats.org/officeDocument/2006/relationships" id="261" r:id="Rf932482329894549"/>
    <p:sldId xmlns:r="http://schemas.openxmlformats.org/officeDocument/2006/relationships" id="262" r:id="Rf4a2b04ddf79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0afa3dc1429c" /><Relationship Type="http://schemas.openxmlformats.org/officeDocument/2006/relationships/slide" Target="/ppt/slides/slide1.xml" Id="Ra2588eaa5a834d97" /><Relationship Type="http://schemas.openxmlformats.org/officeDocument/2006/relationships/slide" Target="/ppt/slides/slide2.xml" Id="R050aa3ea613b4018" /><Relationship Type="http://schemas.openxmlformats.org/officeDocument/2006/relationships/slide" Target="/ppt/slides/slide3.xml" Id="R64977fe8e8144630" /><Relationship Type="http://schemas.openxmlformats.org/officeDocument/2006/relationships/slide" Target="/ppt/slides/slide4.xml" Id="Rf61b907d06da4596" /><Relationship Type="http://schemas.openxmlformats.org/officeDocument/2006/relationships/slide" Target="/ppt/slides/slide5.xml" Id="R71e6bfde9af94e06" /><Relationship Type="http://schemas.openxmlformats.org/officeDocument/2006/relationships/slide" Target="/ppt/slides/slide6.xml" Id="Rf932482329894549" /><Relationship Type="http://schemas.openxmlformats.org/officeDocument/2006/relationships/slide" Target="/ppt/slides/slide7.xml" Id="Rf4a2b04ddf79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a8b877828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d44e7806449a" /><Relationship Type="http://schemas.openxmlformats.org/officeDocument/2006/relationships/theme" Target="/ppt/slideMasters/theme/theme1.xml" Id="R18637ad27521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6d44e7806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1ea014cb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1fbd1dd3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60da13dd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4bae8234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2c92b62c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0e3a2d04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ea6f21228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