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cdc050d5f546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1a0efa09394c95"/>
  </p:sldMasterIdLst>
  <p:sldIdLst>
    <p:sldId xmlns:r="http://schemas.openxmlformats.org/officeDocument/2006/relationships" id="256" r:id="R29a5c14766f9491a"/>
    <p:sldId xmlns:r="http://schemas.openxmlformats.org/officeDocument/2006/relationships" id="257" r:id="R8c18dcc3e0224fa1"/>
    <p:sldId xmlns:r="http://schemas.openxmlformats.org/officeDocument/2006/relationships" id="258" r:id="Ra4177dd55f014765"/>
    <p:sldId xmlns:r="http://schemas.openxmlformats.org/officeDocument/2006/relationships" id="259" r:id="R38e6306fbec440b8"/>
    <p:sldId xmlns:r="http://schemas.openxmlformats.org/officeDocument/2006/relationships" id="260" r:id="Rbc60e55e802b4cbe"/>
    <p:sldId xmlns:r="http://schemas.openxmlformats.org/officeDocument/2006/relationships" id="261" r:id="R8b7c4c0ec4f947f9"/>
    <p:sldId xmlns:r="http://schemas.openxmlformats.org/officeDocument/2006/relationships" id="262" r:id="R83b1a556ba2a4e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a0efa09394c95" /><Relationship Type="http://schemas.openxmlformats.org/officeDocument/2006/relationships/slide" Target="/ppt/slides/slide1.xml" Id="R29a5c14766f9491a" /><Relationship Type="http://schemas.openxmlformats.org/officeDocument/2006/relationships/slide" Target="/ppt/slides/slide2.xml" Id="R8c18dcc3e0224fa1" /><Relationship Type="http://schemas.openxmlformats.org/officeDocument/2006/relationships/slide" Target="/ppt/slides/slide3.xml" Id="Ra4177dd55f014765" /><Relationship Type="http://schemas.openxmlformats.org/officeDocument/2006/relationships/slide" Target="/ppt/slides/slide4.xml" Id="R38e6306fbec440b8" /><Relationship Type="http://schemas.openxmlformats.org/officeDocument/2006/relationships/slide" Target="/ppt/slides/slide5.xml" Id="Rbc60e55e802b4cbe" /><Relationship Type="http://schemas.openxmlformats.org/officeDocument/2006/relationships/slide" Target="/ppt/slides/slide6.xml" Id="R8b7c4c0ec4f947f9" /><Relationship Type="http://schemas.openxmlformats.org/officeDocument/2006/relationships/slide" Target="/ppt/slides/slide7.xml" Id="R83b1a556ba2a4e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72ad1a39dc4a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07fa46eff4a1b" /><Relationship Type="http://schemas.openxmlformats.org/officeDocument/2006/relationships/theme" Target="/ppt/slideMasters/theme/theme1.xml" Id="R5021234e67be42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807fa46eff4a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8f366d9eb43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362d5a0694a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1a9f7742b47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c7a524ec340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6ba78403d40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07ceb5bf049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056d999f149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CATIA INVEST AS ble etablert [år] og holder til i Flaktveit.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914 100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1 315 610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LOTHE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Flaktveittræet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5134 Flaktveit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999 329 454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CATIA INVEST AS</a:t>
            </a:r>
          </a:p>
        </p:txBody>
      </p:sp>
    </p:spTree>
  </p:cSld>
  <p:clrMapOvr>
    <a:masterClrMapping xmlns:a="http://schemas.openxmlformats.org/drawingml/2006/main"/>
  </p:clrMapOvr>
</p:sld>
</file>