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017fe2e74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6643573a54fed"/>
  </p:sldMasterIdLst>
  <p:sldIdLst>
    <p:sldId xmlns:r="http://schemas.openxmlformats.org/officeDocument/2006/relationships" id="256" r:id="Rdcd4fedd8f054d7f"/>
    <p:sldId xmlns:r="http://schemas.openxmlformats.org/officeDocument/2006/relationships" id="257" r:id="Rbd5126214c5a4ba4"/>
    <p:sldId xmlns:r="http://schemas.openxmlformats.org/officeDocument/2006/relationships" id="258" r:id="R01146c1554164398"/>
    <p:sldId xmlns:r="http://schemas.openxmlformats.org/officeDocument/2006/relationships" id="259" r:id="R71afc6e9500c4482"/>
    <p:sldId xmlns:r="http://schemas.openxmlformats.org/officeDocument/2006/relationships" id="260" r:id="R77198838f5944f59"/>
    <p:sldId xmlns:r="http://schemas.openxmlformats.org/officeDocument/2006/relationships" id="261" r:id="R733a11e60460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6643573a54fed" /><Relationship Type="http://schemas.openxmlformats.org/officeDocument/2006/relationships/slide" Target="/ppt/slides/slide1.xml" Id="Rdcd4fedd8f054d7f" /><Relationship Type="http://schemas.openxmlformats.org/officeDocument/2006/relationships/slide" Target="/ppt/slides/slide2.xml" Id="Rbd5126214c5a4ba4" /><Relationship Type="http://schemas.openxmlformats.org/officeDocument/2006/relationships/slide" Target="/ppt/slides/slide3.xml" Id="R01146c1554164398" /><Relationship Type="http://schemas.openxmlformats.org/officeDocument/2006/relationships/slide" Target="/ppt/slides/slide4.xml" Id="R71afc6e9500c4482" /><Relationship Type="http://schemas.openxmlformats.org/officeDocument/2006/relationships/slide" Target="/ppt/slides/slide5.xml" Id="R77198838f5944f59" /><Relationship Type="http://schemas.openxmlformats.org/officeDocument/2006/relationships/slide" Target="/ppt/slides/slide6.xml" Id="R733a11e60460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d94384cfa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7b5bc95e04f56" /><Relationship Type="http://schemas.openxmlformats.org/officeDocument/2006/relationships/theme" Target="/ppt/slideMasters/theme/theme1.xml" Id="Rfd56ca38da85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7b5bc95e04f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181487ce6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cb710973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dc5c055a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13f07ea4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7de39c12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5eb94437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