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8f88dcb17b43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d082cff5e7432b"/>
  </p:sldMasterIdLst>
  <p:sldIdLst>
    <p:sldId xmlns:r="http://schemas.openxmlformats.org/officeDocument/2006/relationships" id="256" r:id="Rf9964ee74fca4140"/>
    <p:sldId xmlns:r="http://schemas.openxmlformats.org/officeDocument/2006/relationships" id="257" r:id="Rac14ef60602340b7"/>
    <p:sldId xmlns:r="http://schemas.openxmlformats.org/officeDocument/2006/relationships" id="258" r:id="R16f2634c89d44d06"/>
    <p:sldId xmlns:r="http://schemas.openxmlformats.org/officeDocument/2006/relationships" id="259" r:id="R6213a392f74f41b5"/>
    <p:sldId xmlns:r="http://schemas.openxmlformats.org/officeDocument/2006/relationships" id="260" r:id="R8e965a25dc2845a7"/>
    <p:sldId xmlns:r="http://schemas.openxmlformats.org/officeDocument/2006/relationships" id="261" r:id="Rca625dbc9c6a443d"/>
    <p:sldId xmlns:r="http://schemas.openxmlformats.org/officeDocument/2006/relationships" id="262" r:id="R12efe9496ab049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d082cff5e7432b" /><Relationship Type="http://schemas.openxmlformats.org/officeDocument/2006/relationships/slide" Target="/ppt/slides/slide1.xml" Id="Rf9964ee74fca4140" /><Relationship Type="http://schemas.openxmlformats.org/officeDocument/2006/relationships/slide" Target="/ppt/slides/slide2.xml" Id="Rac14ef60602340b7" /><Relationship Type="http://schemas.openxmlformats.org/officeDocument/2006/relationships/slide" Target="/ppt/slides/slide3.xml" Id="R16f2634c89d44d06" /><Relationship Type="http://schemas.openxmlformats.org/officeDocument/2006/relationships/slide" Target="/ppt/slides/slide4.xml" Id="R6213a392f74f41b5" /><Relationship Type="http://schemas.openxmlformats.org/officeDocument/2006/relationships/slide" Target="/ppt/slides/slide5.xml" Id="R8e965a25dc2845a7" /><Relationship Type="http://schemas.openxmlformats.org/officeDocument/2006/relationships/slide" Target="/ppt/slides/slide6.xml" Id="Rca625dbc9c6a443d" /><Relationship Type="http://schemas.openxmlformats.org/officeDocument/2006/relationships/slide" Target="/ppt/slides/slide7.xml" Id="R12efe9496ab049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e9ae750c7f4e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26e645910841f7" /><Relationship Type="http://schemas.openxmlformats.org/officeDocument/2006/relationships/theme" Target="/ppt/slideMasters/theme/theme1.xml" Id="Rbba420530d5e41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26e645910841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fc813d6814a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1880a04fe140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803387e8814b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0c5aade6c4b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feb2cca0e45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c438b88d2c40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d159cab834e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JOHAN R. SUNDE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 R. SUNDE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R. SUNDE EIENDOM AS ble etablert [år] og holder til i Eidsnes.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 R. SUNDE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 R. SUNDE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 R. SUNDE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2 611 327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1 277 829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262 537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6 735 364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26 588 935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 R. SUNDE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R. SUNDE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 R. SUNDE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Solavågseidet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6037 Eidsnes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999 328 482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 R. SUNDE EIENDOM AS</a:t>
            </a:r>
          </a:p>
        </p:txBody>
      </p:sp>
    </p:spTree>
  </p:cSld>
  <p:clrMapOvr>
    <a:masterClrMapping xmlns:a="http://schemas.openxmlformats.org/drawingml/2006/main"/>
  </p:clrMapOvr>
</p:sld>
</file>