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641f3b7c8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67db9a62a4001"/>
  </p:sldMasterIdLst>
  <p:sldIdLst>
    <p:sldId xmlns:r="http://schemas.openxmlformats.org/officeDocument/2006/relationships" id="256" r:id="Rb06e60d438a74f2f"/>
    <p:sldId xmlns:r="http://schemas.openxmlformats.org/officeDocument/2006/relationships" id="257" r:id="Rd6bc51354c9b4f9a"/>
    <p:sldId xmlns:r="http://schemas.openxmlformats.org/officeDocument/2006/relationships" id="258" r:id="R216c21fb438a4126"/>
    <p:sldId xmlns:r="http://schemas.openxmlformats.org/officeDocument/2006/relationships" id="259" r:id="R8a5e5eedfb944dc6"/>
    <p:sldId xmlns:r="http://schemas.openxmlformats.org/officeDocument/2006/relationships" id="260" r:id="Rdf3507fe60364a7c"/>
    <p:sldId xmlns:r="http://schemas.openxmlformats.org/officeDocument/2006/relationships" id="261" r:id="R5fd3bb46fe0c4092"/>
    <p:sldId xmlns:r="http://schemas.openxmlformats.org/officeDocument/2006/relationships" id="262" r:id="Re86abc02e562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67db9a62a4001" /><Relationship Type="http://schemas.openxmlformats.org/officeDocument/2006/relationships/slide" Target="/ppt/slides/slide1.xml" Id="Rb06e60d438a74f2f" /><Relationship Type="http://schemas.openxmlformats.org/officeDocument/2006/relationships/slide" Target="/ppt/slides/slide2.xml" Id="Rd6bc51354c9b4f9a" /><Relationship Type="http://schemas.openxmlformats.org/officeDocument/2006/relationships/slide" Target="/ppt/slides/slide3.xml" Id="R216c21fb438a4126" /><Relationship Type="http://schemas.openxmlformats.org/officeDocument/2006/relationships/slide" Target="/ppt/slides/slide4.xml" Id="R8a5e5eedfb944dc6" /><Relationship Type="http://schemas.openxmlformats.org/officeDocument/2006/relationships/slide" Target="/ppt/slides/slide5.xml" Id="Rdf3507fe60364a7c" /><Relationship Type="http://schemas.openxmlformats.org/officeDocument/2006/relationships/slide" Target="/ppt/slides/slide6.xml" Id="R5fd3bb46fe0c4092" /><Relationship Type="http://schemas.openxmlformats.org/officeDocument/2006/relationships/slide" Target="/ppt/slides/slide7.xml" Id="Re86abc02e562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c0ac62977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0f160691743da" /><Relationship Type="http://schemas.openxmlformats.org/officeDocument/2006/relationships/theme" Target="/ppt/slideMasters/theme/theme1.xml" Id="R2a830168290c40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f0f160691743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cdf5ed273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9803d5390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66c030a5b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6849f92fd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765d3e8604b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1cbd0591844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533bec63d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HÅSAND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26 583 780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28 500 978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 ERIK NICLAS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