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39904bd85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9e6d203474985"/>
  </p:sldMasterIdLst>
  <p:sldIdLst>
    <p:sldId xmlns:r="http://schemas.openxmlformats.org/officeDocument/2006/relationships" id="256" r:id="R1108fc0ab33e43be"/>
    <p:sldId xmlns:r="http://schemas.openxmlformats.org/officeDocument/2006/relationships" id="257" r:id="Rd8a80b10a19c4608"/>
    <p:sldId xmlns:r="http://schemas.openxmlformats.org/officeDocument/2006/relationships" id="258" r:id="R2795424f6a844dbb"/>
    <p:sldId xmlns:r="http://schemas.openxmlformats.org/officeDocument/2006/relationships" id="259" r:id="Rf4a77cfce33f4f55"/>
    <p:sldId xmlns:r="http://schemas.openxmlformats.org/officeDocument/2006/relationships" id="260" r:id="Rdbc56396a70b4384"/>
    <p:sldId xmlns:r="http://schemas.openxmlformats.org/officeDocument/2006/relationships" id="261" r:id="R3096891c6ccd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9e6d203474985" /><Relationship Type="http://schemas.openxmlformats.org/officeDocument/2006/relationships/slide" Target="/ppt/slides/slide1.xml" Id="R1108fc0ab33e43be" /><Relationship Type="http://schemas.openxmlformats.org/officeDocument/2006/relationships/slide" Target="/ppt/slides/slide2.xml" Id="Rd8a80b10a19c4608" /><Relationship Type="http://schemas.openxmlformats.org/officeDocument/2006/relationships/slide" Target="/ppt/slides/slide3.xml" Id="R2795424f6a844dbb" /><Relationship Type="http://schemas.openxmlformats.org/officeDocument/2006/relationships/slide" Target="/ppt/slides/slide4.xml" Id="Rf4a77cfce33f4f55" /><Relationship Type="http://schemas.openxmlformats.org/officeDocument/2006/relationships/slide" Target="/ppt/slides/slide5.xml" Id="Rdbc56396a70b4384" /><Relationship Type="http://schemas.openxmlformats.org/officeDocument/2006/relationships/slide" Target="/ppt/slides/slide6.xml" Id="R3096891c6ccd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623d92f48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27c99f3bf47ab" /><Relationship Type="http://schemas.openxmlformats.org/officeDocument/2006/relationships/theme" Target="/ppt/slideMasters/theme/theme1.xml" Id="R62e3e23a7e9347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527c99f3bf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2ef1b7c43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8a928bec2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6b60357f5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ce16b41ae46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f15a5151846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778677610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