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442088522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3d0983ff174e3a"/>
  </p:sldMasterIdLst>
  <p:sldIdLst>
    <p:sldId xmlns:r="http://schemas.openxmlformats.org/officeDocument/2006/relationships" id="256" r:id="Rd8ee8417a58d4989"/>
    <p:sldId xmlns:r="http://schemas.openxmlformats.org/officeDocument/2006/relationships" id="257" r:id="Ra0ec36cd58a94cfa"/>
    <p:sldId xmlns:r="http://schemas.openxmlformats.org/officeDocument/2006/relationships" id="258" r:id="R3523acdab12d434d"/>
    <p:sldId xmlns:r="http://schemas.openxmlformats.org/officeDocument/2006/relationships" id="259" r:id="R90d4a7be40fd4507"/>
    <p:sldId xmlns:r="http://schemas.openxmlformats.org/officeDocument/2006/relationships" id="260" r:id="R95fbe5c0e65842a0"/>
    <p:sldId xmlns:r="http://schemas.openxmlformats.org/officeDocument/2006/relationships" id="261" r:id="R754bc89e45c54dfc"/>
    <p:sldId xmlns:r="http://schemas.openxmlformats.org/officeDocument/2006/relationships" id="262" r:id="R96a282d99ea1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d0983ff174e3a" /><Relationship Type="http://schemas.openxmlformats.org/officeDocument/2006/relationships/slide" Target="/ppt/slides/slide1.xml" Id="Rd8ee8417a58d4989" /><Relationship Type="http://schemas.openxmlformats.org/officeDocument/2006/relationships/slide" Target="/ppt/slides/slide2.xml" Id="Ra0ec36cd58a94cfa" /><Relationship Type="http://schemas.openxmlformats.org/officeDocument/2006/relationships/slide" Target="/ppt/slides/slide3.xml" Id="R3523acdab12d434d" /><Relationship Type="http://schemas.openxmlformats.org/officeDocument/2006/relationships/slide" Target="/ppt/slides/slide4.xml" Id="R90d4a7be40fd4507" /><Relationship Type="http://schemas.openxmlformats.org/officeDocument/2006/relationships/slide" Target="/ppt/slides/slide5.xml" Id="R95fbe5c0e65842a0" /><Relationship Type="http://schemas.openxmlformats.org/officeDocument/2006/relationships/slide" Target="/ppt/slides/slide6.xml" Id="R754bc89e45c54dfc" /><Relationship Type="http://schemas.openxmlformats.org/officeDocument/2006/relationships/slide" Target="/ppt/slides/slide7.xml" Id="R96a282d99ea1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f114c3041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2ec32557949fe" /><Relationship Type="http://schemas.openxmlformats.org/officeDocument/2006/relationships/theme" Target="/ppt/slideMasters/theme/theme1.xml" Id="R928a93c625c8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2ec325579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d84fd579a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58de86cbc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2ba533864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b018b666f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0d6319e0a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e3a7ed768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99b28e80f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SVEIN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Jonny Myking, Nausthaugen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