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cdd42af6a640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6e0b7028e8437a"/>
  </p:sldMasterIdLst>
  <p:sldIdLst>
    <p:sldId xmlns:r="http://schemas.openxmlformats.org/officeDocument/2006/relationships" id="256" r:id="R2017218e4d294408"/>
    <p:sldId xmlns:r="http://schemas.openxmlformats.org/officeDocument/2006/relationships" id="257" r:id="Rc507bf4f2a0e4fe3"/>
    <p:sldId xmlns:r="http://schemas.openxmlformats.org/officeDocument/2006/relationships" id="258" r:id="R87c5be4e4ce9477f"/>
    <p:sldId xmlns:r="http://schemas.openxmlformats.org/officeDocument/2006/relationships" id="259" r:id="R2f9ca71da286427b"/>
    <p:sldId xmlns:r="http://schemas.openxmlformats.org/officeDocument/2006/relationships" id="260" r:id="Rb7858c88ad204c04"/>
    <p:sldId xmlns:r="http://schemas.openxmlformats.org/officeDocument/2006/relationships" id="261" r:id="Rdb27dd54cb31496d"/>
    <p:sldId xmlns:r="http://schemas.openxmlformats.org/officeDocument/2006/relationships" id="262" r:id="R93065c90af0842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e0b7028e8437a" /><Relationship Type="http://schemas.openxmlformats.org/officeDocument/2006/relationships/slide" Target="/ppt/slides/slide1.xml" Id="R2017218e4d294408" /><Relationship Type="http://schemas.openxmlformats.org/officeDocument/2006/relationships/slide" Target="/ppt/slides/slide2.xml" Id="Rc507bf4f2a0e4fe3" /><Relationship Type="http://schemas.openxmlformats.org/officeDocument/2006/relationships/slide" Target="/ppt/slides/slide3.xml" Id="R87c5be4e4ce9477f" /><Relationship Type="http://schemas.openxmlformats.org/officeDocument/2006/relationships/slide" Target="/ppt/slides/slide4.xml" Id="R2f9ca71da286427b" /><Relationship Type="http://schemas.openxmlformats.org/officeDocument/2006/relationships/slide" Target="/ppt/slides/slide5.xml" Id="Rb7858c88ad204c04" /><Relationship Type="http://schemas.openxmlformats.org/officeDocument/2006/relationships/slide" Target="/ppt/slides/slide6.xml" Id="Rdb27dd54cb31496d" /><Relationship Type="http://schemas.openxmlformats.org/officeDocument/2006/relationships/slide" Target="/ppt/slides/slide7.xml" Id="R93065c90af0842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a8f22a62640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3d49daeed49cd" /><Relationship Type="http://schemas.openxmlformats.org/officeDocument/2006/relationships/theme" Target="/ppt/slideMasters/theme/theme1.xml" Id="Reeb9be0089c4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83d49daeed49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36e46d8c14d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7ac25288b4e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6cf8314ba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74c94f285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30044cb7849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a4743d9194e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f0566461d4d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5 184 099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