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8b9dbcd469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ee01b5f084485b"/>
  </p:sldMasterIdLst>
  <p:sldIdLst>
    <p:sldId xmlns:r="http://schemas.openxmlformats.org/officeDocument/2006/relationships" id="256" r:id="Rad50643d58184e26"/>
    <p:sldId xmlns:r="http://schemas.openxmlformats.org/officeDocument/2006/relationships" id="257" r:id="Rde5ec3ec292b493b"/>
    <p:sldId xmlns:r="http://schemas.openxmlformats.org/officeDocument/2006/relationships" id="258" r:id="R905dd741072a47f6"/>
    <p:sldId xmlns:r="http://schemas.openxmlformats.org/officeDocument/2006/relationships" id="259" r:id="R7a0574a101b64b7b"/>
    <p:sldId xmlns:r="http://schemas.openxmlformats.org/officeDocument/2006/relationships" id="260" r:id="R9237d143ebbf4e8c"/>
    <p:sldId xmlns:r="http://schemas.openxmlformats.org/officeDocument/2006/relationships" id="261" r:id="R5cdbb3d7948c404f"/>
    <p:sldId xmlns:r="http://schemas.openxmlformats.org/officeDocument/2006/relationships" id="262" r:id="R0ff4e924556540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ee01b5f084485b" /><Relationship Type="http://schemas.openxmlformats.org/officeDocument/2006/relationships/slide" Target="/ppt/slides/slide1.xml" Id="Rad50643d58184e26" /><Relationship Type="http://schemas.openxmlformats.org/officeDocument/2006/relationships/slide" Target="/ppt/slides/slide2.xml" Id="Rde5ec3ec292b493b" /><Relationship Type="http://schemas.openxmlformats.org/officeDocument/2006/relationships/slide" Target="/ppt/slides/slide3.xml" Id="R905dd741072a47f6" /><Relationship Type="http://schemas.openxmlformats.org/officeDocument/2006/relationships/slide" Target="/ppt/slides/slide4.xml" Id="R7a0574a101b64b7b" /><Relationship Type="http://schemas.openxmlformats.org/officeDocument/2006/relationships/slide" Target="/ppt/slides/slide5.xml" Id="R9237d143ebbf4e8c" /><Relationship Type="http://schemas.openxmlformats.org/officeDocument/2006/relationships/slide" Target="/ppt/slides/slide6.xml" Id="R5cdbb3d7948c404f" /><Relationship Type="http://schemas.openxmlformats.org/officeDocument/2006/relationships/slide" Target="/ppt/slides/slide7.xml" Id="R0ff4e924556540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547dde108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a205e42dd4a3d" /><Relationship Type="http://schemas.openxmlformats.org/officeDocument/2006/relationships/theme" Target="/ppt/slideMasters/theme/theme1.xml" Id="Rf902d972fb7d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a205e42dd4a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468809783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281f5ddf544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9f3e0683d4a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52b4e9407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f1c934501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53618a57f49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7766063804b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EILEEN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EILEEN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597 034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2 293 243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2 583 525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EILEEN JØNNVOLL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eileen@oko-drift.no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999 323 340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EILEEN INVEST AS</a:t>
            </a:r>
          </a:p>
        </p:txBody>
      </p:sp>
    </p:spTree>
  </p:cSld>
  <p:clrMapOvr>
    <a:masterClrMapping xmlns:a="http://schemas.openxmlformats.org/drawingml/2006/main"/>
  </p:clrMapOvr>
</p:sld>
</file>