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fa5b78f7c449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835e1873794ccb"/>
  </p:sldMasterIdLst>
  <p:sldIdLst>
    <p:sldId xmlns:r="http://schemas.openxmlformats.org/officeDocument/2006/relationships" id="256" r:id="R1731d263382d4d02"/>
    <p:sldId xmlns:r="http://schemas.openxmlformats.org/officeDocument/2006/relationships" id="257" r:id="Rd1f7b662de8d4f35"/>
    <p:sldId xmlns:r="http://schemas.openxmlformats.org/officeDocument/2006/relationships" id="258" r:id="R79e8dea154514485"/>
    <p:sldId xmlns:r="http://schemas.openxmlformats.org/officeDocument/2006/relationships" id="259" r:id="R1782a2b09a7e4412"/>
    <p:sldId xmlns:r="http://schemas.openxmlformats.org/officeDocument/2006/relationships" id="260" r:id="Rf1d63aa524e240c1"/>
    <p:sldId xmlns:r="http://schemas.openxmlformats.org/officeDocument/2006/relationships" id="261" r:id="R3116ca919e2048b0"/>
    <p:sldId xmlns:r="http://schemas.openxmlformats.org/officeDocument/2006/relationships" id="262" r:id="R8ffbab27d81443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835e1873794ccb" /><Relationship Type="http://schemas.openxmlformats.org/officeDocument/2006/relationships/slide" Target="/ppt/slides/slide1.xml" Id="R1731d263382d4d02" /><Relationship Type="http://schemas.openxmlformats.org/officeDocument/2006/relationships/slide" Target="/ppt/slides/slide2.xml" Id="Rd1f7b662de8d4f35" /><Relationship Type="http://schemas.openxmlformats.org/officeDocument/2006/relationships/slide" Target="/ppt/slides/slide3.xml" Id="R79e8dea154514485" /><Relationship Type="http://schemas.openxmlformats.org/officeDocument/2006/relationships/slide" Target="/ppt/slides/slide4.xml" Id="R1782a2b09a7e4412" /><Relationship Type="http://schemas.openxmlformats.org/officeDocument/2006/relationships/slide" Target="/ppt/slides/slide5.xml" Id="Rf1d63aa524e240c1" /><Relationship Type="http://schemas.openxmlformats.org/officeDocument/2006/relationships/slide" Target="/ppt/slides/slide6.xml" Id="R3116ca919e2048b0" /><Relationship Type="http://schemas.openxmlformats.org/officeDocument/2006/relationships/slide" Target="/ppt/slides/slide7.xml" Id="R8ffbab27d81443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bffcad9fd4a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46603e22f4e53" /><Relationship Type="http://schemas.openxmlformats.org/officeDocument/2006/relationships/theme" Target="/ppt/slideMasters/theme/theme1.xml" Id="R3d9c9135bdc041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e46603e22f4e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4a1758d7f47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80a12297d46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edd7010844c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d218232974d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44f586ca04a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bfc598f4c49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347649e144d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HAVSØ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HAVSØ HOLDING AS ble etablert [år] og holder til i Ræge.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21 917 585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31 909 182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36 314 952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HAVSØ TOR OLE REITAN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Føllblomvegen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4053 Ræge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65 48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999 287 247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HAVSØ HOLDING AS</a:t>
            </a:r>
          </a:p>
        </p:txBody>
      </p:sp>
    </p:spTree>
  </p:cSld>
  <p:clrMapOvr>
    <a:masterClrMapping xmlns:a="http://schemas.openxmlformats.org/drawingml/2006/main"/>
  </p:clrMapOvr>
</p:sld>
</file>