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78b60a243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bca7e457647ad"/>
  </p:sldMasterIdLst>
  <p:sldIdLst>
    <p:sldId xmlns:r="http://schemas.openxmlformats.org/officeDocument/2006/relationships" id="256" r:id="R54bfcc1f8eec43af"/>
    <p:sldId xmlns:r="http://schemas.openxmlformats.org/officeDocument/2006/relationships" id="257" r:id="Rf8adba0c36154ff5"/>
    <p:sldId xmlns:r="http://schemas.openxmlformats.org/officeDocument/2006/relationships" id="258" r:id="R7bdd0235462f44d9"/>
    <p:sldId xmlns:r="http://schemas.openxmlformats.org/officeDocument/2006/relationships" id="259" r:id="R222d8f2f9c6c4189"/>
    <p:sldId xmlns:r="http://schemas.openxmlformats.org/officeDocument/2006/relationships" id="260" r:id="R26f00d60155146ee"/>
    <p:sldId xmlns:r="http://schemas.openxmlformats.org/officeDocument/2006/relationships" id="261" r:id="R96c56fe398ae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bca7e457647ad" /><Relationship Type="http://schemas.openxmlformats.org/officeDocument/2006/relationships/slide" Target="/ppt/slides/slide1.xml" Id="R54bfcc1f8eec43af" /><Relationship Type="http://schemas.openxmlformats.org/officeDocument/2006/relationships/slide" Target="/ppt/slides/slide2.xml" Id="Rf8adba0c36154ff5" /><Relationship Type="http://schemas.openxmlformats.org/officeDocument/2006/relationships/slide" Target="/ppt/slides/slide3.xml" Id="R7bdd0235462f44d9" /><Relationship Type="http://schemas.openxmlformats.org/officeDocument/2006/relationships/slide" Target="/ppt/slides/slide4.xml" Id="R222d8f2f9c6c4189" /><Relationship Type="http://schemas.openxmlformats.org/officeDocument/2006/relationships/slide" Target="/ppt/slides/slide5.xml" Id="R26f00d60155146ee" /><Relationship Type="http://schemas.openxmlformats.org/officeDocument/2006/relationships/slide" Target="/ppt/slides/slide6.xml" Id="R96c56fe398ae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dc7db5007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fb3f90c4e4e6a" /><Relationship Type="http://schemas.openxmlformats.org/officeDocument/2006/relationships/theme" Target="/ppt/slideMasters/theme/theme1.xml" Id="R75cbd87dc3af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fb3f90c4e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20090bac7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46747ad8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5274f9417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1a3e21170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505c0c68e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44a322261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628 567 971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5 531 904 565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5 919 005 207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