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908331f7734f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742582a4744f66"/>
  </p:sldMasterIdLst>
  <p:sldIdLst>
    <p:sldId xmlns:r="http://schemas.openxmlformats.org/officeDocument/2006/relationships" id="256" r:id="R1c0e5c98b7e34922"/>
    <p:sldId xmlns:r="http://schemas.openxmlformats.org/officeDocument/2006/relationships" id="257" r:id="R529027861a92431e"/>
    <p:sldId xmlns:r="http://schemas.openxmlformats.org/officeDocument/2006/relationships" id="258" r:id="Ra86e51ed517f41a7"/>
    <p:sldId xmlns:r="http://schemas.openxmlformats.org/officeDocument/2006/relationships" id="259" r:id="R50651e0bb71d4d30"/>
    <p:sldId xmlns:r="http://schemas.openxmlformats.org/officeDocument/2006/relationships" id="260" r:id="Rbc3d0eb2deb0432f"/>
    <p:sldId xmlns:r="http://schemas.openxmlformats.org/officeDocument/2006/relationships" id="261" r:id="R4bb10587689c4c01"/>
    <p:sldId xmlns:r="http://schemas.openxmlformats.org/officeDocument/2006/relationships" id="262" r:id="R68db7f3b7d694d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742582a4744f66" /><Relationship Type="http://schemas.openxmlformats.org/officeDocument/2006/relationships/slide" Target="/ppt/slides/slide1.xml" Id="R1c0e5c98b7e34922" /><Relationship Type="http://schemas.openxmlformats.org/officeDocument/2006/relationships/slide" Target="/ppt/slides/slide2.xml" Id="R529027861a92431e" /><Relationship Type="http://schemas.openxmlformats.org/officeDocument/2006/relationships/slide" Target="/ppt/slides/slide3.xml" Id="Ra86e51ed517f41a7" /><Relationship Type="http://schemas.openxmlformats.org/officeDocument/2006/relationships/slide" Target="/ppt/slides/slide4.xml" Id="R50651e0bb71d4d30" /><Relationship Type="http://schemas.openxmlformats.org/officeDocument/2006/relationships/slide" Target="/ppt/slides/slide5.xml" Id="Rbc3d0eb2deb0432f" /><Relationship Type="http://schemas.openxmlformats.org/officeDocument/2006/relationships/slide" Target="/ppt/slides/slide6.xml" Id="R4bb10587689c4c01" /><Relationship Type="http://schemas.openxmlformats.org/officeDocument/2006/relationships/slide" Target="/ppt/slides/slide7.xml" Id="R68db7f3b7d694d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02054bca47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fc8f44059497a" /><Relationship Type="http://schemas.openxmlformats.org/officeDocument/2006/relationships/theme" Target="/ppt/slideMasters/theme/theme1.xml" Id="Rb97429ed24af48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6fc8f4405949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bc100eb04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f344bd88045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12925630b44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4dd0e55ff848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b50dd4c204a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35a7ce32a48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e13459937541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TEBINA ENERGI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TEBINA ENERGI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−3 500 805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−3 748 186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155 807 306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155 990 465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LASSE KJERSEM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Fløenbakken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999 273 378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TEBINA ENERGI AS</a:t>
            </a:r>
          </a:p>
        </p:txBody>
      </p:sp>
    </p:spTree>
  </p:cSld>
  <p:clrMapOvr>
    <a:masterClrMapping xmlns:a="http://schemas.openxmlformats.org/drawingml/2006/main"/>
  </p:clrMapOvr>
</p:sld>
</file>