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d998e2025b47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08d453ed9a4b68"/>
  </p:sldMasterIdLst>
  <p:sldIdLst>
    <p:sldId xmlns:r="http://schemas.openxmlformats.org/officeDocument/2006/relationships" id="256" r:id="R7207642c456b4bcb"/>
    <p:sldId xmlns:r="http://schemas.openxmlformats.org/officeDocument/2006/relationships" id="257" r:id="R26b8f5ae6b7c447c"/>
    <p:sldId xmlns:r="http://schemas.openxmlformats.org/officeDocument/2006/relationships" id="258" r:id="Ra44d1a1e91e24e21"/>
    <p:sldId xmlns:r="http://schemas.openxmlformats.org/officeDocument/2006/relationships" id="259" r:id="Red9fe8d283834bb4"/>
    <p:sldId xmlns:r="http://schemas.openxmlformats.org/officeDocument/2006/relationships" id="260" r:id="R5b4d41f988db4cab"/>
    <p:sldId xmlns:r="http://schemas.openxmlformats.org/officeDocument/2006/relationships" id="261" r:id="R2754ce9c8766447e"/>
    <p:sldId xmlns:r="http://schemas.openxmlformats.org/officeDocument/2006/relationships" id="262" r:id="Rc73029a200284a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8d453ed9a4b68" /><Relationship Type="http://schemas.openxmlformats.org/officeDocument/2006/relationships/slide" Target="/ppt/slides/slide1.xml" Id="R7207642c456b4bcb" /><Relationship Type="http://schemas.openxmlformats.org/officeDocument/2006/relationships/slide" Target="/ppt/slides/slide2.xml" Id="R26b8f5ae6b7c447c" /><Relationship Type="http://schemas.openxmlformats.org/officeDocument/2006/relationships/slide" Target="/ppt/slides/slide3.xml" Id="Ra44d1a1e91e24e21" /><Relationship Type="http://schemas.openxmlformats.org/officeDocument/2006/relationships/slide" Target="/ppt/slides/slide4.xml" Id="Red9fe8d283834bb4" /><Relationship Type="http://schemas.openxmlformats.org/officeDocument/2006/relationships/slide" Target="/ppt/slides/slide5.xml" Id="R5b4d41f988db4cab" /><Relationship Type="http://schemas.openxmlformats.org/officeDocument/2006/relationships/slide" Target="/ppt/slides/slide6.xml" Id="R2754ce9c8766447e" /><Relationship Type="http://schemas.openxmlformats.org/officeDocument/2006/relationships/slide" Target="/ppt/slides/slide7.xml" Id="Rc73029a200284a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2f21a0b464d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f2a5958654e6c" /><Relationship Type="http://schemas.openxmlformats.org/officeDocument/2006/relationships/theme" Target="/ppt/slideMasters/theme/theme1.xml" Id="Rad2936b0dc5147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9f2a5958654e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8d9ecf9a749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4dd130e5248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6a183a28e49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c62c5da4c45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3052311f448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a837e248049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a77f4021946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LMIV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5 042 560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14 728 206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15 452 933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LISA STIEN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Lisa Karlsen, Hundsundveien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999 271 065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