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6a1c5d4b9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4199fbdab4325"/>
  </p:sldMasterIdLst>
  <p:sldIdLst>
    <p:sldId xmlns:r="http://schemas.openxmlformats.org/officeDocument/2006/relationships" id="256" r:id="R737c1781aec4448c"/>
    <p:sldId xmlns:r="http://schemas.openxmlformats.org/officeDocument/2006/relationships" id="257" r:id="R9973c5e21bd048e9"/>
    <p:sldId xmlns:r="http://schemas.openxmlformats.org/officeDocument/2006/relationships" id="258" r:id="R07e0d09c972143d9"/>
    <p:sldId xmlns:r="http://schemas.openxmlformats.org/officeDocument/2006/relationships" id="259" r:id="Rcb1108bc7c3b4c5f"/>
    <p:sldId xmlns:r="http://schemas.openxmlformats.org/officeDocument/2006/relationships" id="260" r:id="R6aa8b922ff82401d"/>
    <p:sldId xmlns:r="http://schemas.openxmlformats.org/officeDocument/2006/relationships" id="261" r:id="R764a66c016ac4cf5"/>
    <p:sldId xmlns:r="http://schemas.openxmlformats.org/officeDocument/2006/relationships" id="262" r:id="Rec8c3a3ef2a6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4199fbdab4325" /><Relationship Type="http://schemas.openxmlformats.org/officeDocument/2006/relationships/slide" Target="/ppt/slides/slide1.xml" Id="R737c1781aec4448c" /><Relationship Type="http://schemas.openxmlformats.org/officeDocument/2006/relationships/slide" Target="/ppt/slides/slide2.xml" Id="R9973c5e21bd048e9" /><Relationship Type="http://schemas.openxmlformats.org/officeDocument/2006/relationships/slide" Target="/ppt/slides/slide3.xml" Id="R07e0d09c972143d9" /><Relationship Type="http://schemas.openxmlformats.org/officeDocument/2006/relationships/slide" Target="/ppt/slides/slide4.xml" Id="Rcb1108bc7c3b4c5f" /><Relationship Type="http://schemas.openxmlformats.org/officeDocument/2006/relationships/slide" Target="/ppt/slides/slide5.xml" Id="R6aa8b922ff82401d" /><Relationship Type="http://schemas.openxmlformats.org/officeDocument/2006/relationships/slide" Target="/ppt/slides/slide6.xml" Id="R764a66c016ac4cf5" /><Relationship Type="http://schemas.openxmlformats.org/officeDocument/2006/relationships/slide" Target="/ppt/slides/slide7.xml" Id="Rec8c3a3ef2a6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ae610d961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0dabdaa1d4416" /><Relationship Type="http://schemas.openxmlformats.org/officeDocument/2006/relationships/theme" Target="/ppt/slideMasters/theme/theme1.xml" Id="Ree169bbbbd8a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0dabdaa1d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f30e333b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034e1f25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e5193aff9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804ca6a2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e92b0f6d7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1643795de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4c63c2b2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24 625 772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