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70adb80a4945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b9310d4f1b41f1"/>
  </p:sldMasterIdLst>
  <p:sldIdLst>
    <p:sldId xmlns:r="http://schemas.openxmlformats.org/officeDocument/2006/relationships" id="256" r:id="Rf3e30c0138df4505"/>
    <p:sldId xmlns:r="http://schemas.openxmlformats.org/officeDocument/2006/relationships" id="257" r:id="R9286679f35524ca2"/>
    <p:sldId xmlns:r="http://schemas.openxmlformats.org/officeDocument/2006/relationships" id="258" r:id="R4442a099ce8d4220"/>
    <p:sldId xmlns:r="http://schemas.openxmlformats.org/officeDocument/2006/relationships" id="259" r:id="R0fbf47f3724e4905"/>
    <p:sldId xmlns:r="http://schemas.openxmlformats.org/officeDocument/2006/relationships" id="260" r:id="R1a1918971a114570"/>
    <p:sldId xmlns:r="http://schemas.openxmlformats.org/officeDocument/2006/relationships" id="261" r:id="Re593f34759a84b99"/>
    <p:sldId xmlns:r="http://schemas.openxmlformats.org/officeDocument/2006/relationships" id="262" r:id="Rc89627115d7546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b9310d4f1b41f1" /><Relationship Type="http://schemas.openxmlformats.org/officeDocument/2006/relationships/slide" Target="/ppt/slides/slide1.xml" Id="Rf3e30c0138df4505" /><Relationship Type="http://schemas.openxmlformats.org/officeDocument/2006/relationships/slide" Target="/ppt/slides/slide2.xml" Id="R9286679f35524ca2" /><Relationship Type="http://schemas.openxmlformats.org/officeDocument/2006/relationships/slide" Target="/ppt/slides/slide3.xml" Id="R4442a099ce8d4220" /><Relationship Type="http://schemas.openxmlformats.org/officeDocument/2006/relationships/slide" Target="/ppt/slides/slide4.xml" Id="R0fbf47f3724e4905" /><Relationship Type="http://schemas.openxmlformats.org/officeDocument/2006/relationships/slide" Target="/ppt/slides/slide5.xml" Id="R1a1918971a114570" /><Relationship Type="http://schemas.openxmlformats.org/officeDocument/2006/relationships/slide" Target="/ppt/slides/slide6.xml" Id="Re593f34759a84b99" /><Relationship Type="http://schemas.openxmlformats.org/officeDocument/2006/relationships/slide" Target="/ppt/slides/slide7.xml" Id="Rc89627115d7546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4c63ccef0b48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6833170cac491f" /><Relationship Type="http://schemas.openxmlformats.org/officeDocument/2006/relationships/theme" Target="/ppt/slideMasters/theme/theme1.xml" Id="R38978a2cf1384f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6833170cac49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9ec718468048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4e3b7d5fca48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ef621770d6463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34de6c82cd44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5806bc195a42c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bfc447dc484f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03ccca52248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BFL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BFL INVEST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−340 940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6 511 231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10 567 838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15 733 800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BJØRNAR FLEM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Nylandvegen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6011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bj.flem@gmail.com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999 256 708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BFL INVEST AS</a:t>
            </a:r>
          </a:p>
        </p:txBody>
      </p:sp>
    </p:spTree>
  </p:cSld>
  <p:clrMapOvr>
    <a:masterClrMapping xmlns:a="http://schemas.openxmlformats.org/drawingml/2006/main"/>
  </p:clrMapOvr>
</p:sld>
</file>