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7d64fb043d4d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c270f182e04404"/>
  </p:sldMasterIdLst>
  <p:sldIdLst>
    <p:sldId xmlns:r="http://schemas.openxmlformats.org/officeDocument/2006/relationships" id="256" r:id="Rbdfe8202e0d54f4c"/>
    <p:sldId xmlns:r="http://schemas.openxmlformats.org/officeDocument/2006/relationships" id="257" r:id="Rceb10ce537e749c0"/>
    <p:sldId xmlns:r="http://schemas.openxmlformats.org/officeDocument/2006/relationships" id="258" r:id="R2eb322d12682416d"/>
    <p:sldId xmlns:r="http://schemas.openxmlformats.org/officeDocument/2006/relationships" id="259" r:id="Rf107997c8cc54227"/>
    <p:sldId xmlns:r="http://schemas.openxmlformats.org/officeDocument/2006/relationships" id="260" r:id="R9448fdba871a439e"/>
    <p:sldId xmlns:r="http://schemas.openxmlformats.org/officeDocument/2006/relationships" id="261" r:id="Rae14a5e9e6b140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c270f182e04404" /><Relationship Type="http://schemas.openxmlformats.org/officeDocument/2006/relationships/slide" Target="/ppt/slides/slide1.xml" Id="Rbdfe8202e0d54f4c" /><Relationship Type="http://schemas.openxmlformats.org/officeDocument/2006/relationships/slide" Target="/ppt/slides/slide2.xml" Id="Rceb10ce537e749c0" /><Relationship Type="http://schemas.openxmlformats.org/officeDocument/2006/relationships/slide" Target="/ppt/slides/slide3.xml" Id="R2eb322d12682416d" /><Relationship Type="http://schemas.openxmlformats.org/officeDocument/2006/relationships/slide" Target="/ppt/slides/slide4.xml" Id="Rf107997c8cc54227" /><Relationship Type="http://schemas.openxmlformats.org/officeDocument/2006/relationships/slide" Target="/ppt/slides/slide5.xml" Id="R9448fdba871a439e" /><Relationship Type="http://schemas.openxmlformats.org/officeDocument/2006/relationships/slide" Target="/ppt/slides/slide6.xml" Id="Rae14a5e9e6b140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a8cf3f564249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56a08b92f4155" /><Relationship Type="http://schemas.openxmlformats.org/officeDocument/2006/relationships/theme" Target="/ppt/slideMasters/theme/theme1.xml" Id="R86876a0ec7f24e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256a08b92f41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eaeda011d46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619874fa84d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2ac029b284e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447a5811242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6e991c97649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a254be88b4b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Nylandvegen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bj.flem@gmail.com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