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aa9e5f4edd246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a22812c5694998"/>
  </p:sldMasterIdLst>
  <p:sldIdLst>
    <p:sldId xmlns:r="http://schemas.openxmlformats.org/officeDocument/2006/relationships" id="256" r:id="R6903d96b7f584a56"/>
    <p:sldId xmlns:r="http://schemas.openxmlformats.org/officeDocument/2006/relationships" id="257" r:id="R5e38df306edb4bb9"/>
    <p:sldId xmlns:r="http://schemas.openxmlformats.org/officeDocument/2006/relationships" id="258" r:id="R85df0a9a49f4460e"/>
    <p:sldId xmlns:r="http://schemas.openxmlformats.org/officeDocument/2006/relationships" id="259" r:id="R3e5c70619ed34cec"/>
    <p:sldId xmlns:r="http://schemas.openxmlformats.org/officeDocument/2006/relationships" id="260" r:id="R8a5618929a1d4e45"/>
    <p:sldId xmlns:r="http://schemas.openxmlformats.org/officeDocument/2006/relationships" id="261" r:id="R0f01e42be98348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a22812c5694998" /><Relationship Type="http://schemas.openxmlformats.org/officeDocument/2006/relationships/slide" Target="/ppt/slides/slide1.xml" Id="R6903d96b7f584a56" /><Relationship Type="http://schemas.openxmlformats.org/officeDocument/2006/relationships/slide" Target="/ppt/slides/slide2.xml" Id="R5e38df306edb4bb9" /><Relationship Type="http://schemas.openxmlformats.org/officeDocument/2006/relationships/slide" Target="/ppt/slides/slide3.xml" Id="R85df0a9a49f4460e" /><Relationship Type="http://schemas.openxmlformats.org/officeDocument/2006/relationships/slide" Target="/ppt/slides/slide4.xml" Id="R3e5c70619ed34cec" /><Relationship Type="http://schemas.openxmlformats.org/officeDocument/2006/relationships/slide" Target="/ppt/slides/slide5.xml" Id="R8a5618929a1d4e45" /><Relationship Type="http://schemas.openxmlformats.org/officeDocument/2006/relationships/slide" Target="/ppt/slides/slide6.xml" Id="R0f01e42be98348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2af616a311474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d7ad9c8c3445e0" /><Relationship Type="http://schemas.openxmlformats.org/officeDocument/2006/relationships/theme" Target="/ppt/slideMasters/theme/theme1.xml" Id="R2bad290e0a2b47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d7ad9c8c3445e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f00bfe86954e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978094edeb48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c03abc872a4b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281ab36ed446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586992e37a4ee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4836baf2a544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BFL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Nylandvegen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6011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bj.flem@gmail.com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999 256 708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BFL INVEST AS</a:t>
            </a:r>
          </a:p>
        </p:txBody>
      </p:sp>
    </p:spTree>
  </p:cSld>
  <p:clrMapOvr>
    <a:masterClrMapping xmlns:a="http://schemas.openxmlformats.org/drawingml/2006/main"/>
  </p:clrMapOvr>
</p:sld>
</file>