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12b8579b8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6edf2de7c4a01"/>
  </p:sldMasterIdLst>
  <p:sldIdLst>
    <p:sldId xmlns:r="http://schemas.openxmlformats.org/officeDocument/2006/relationships" id="256" r:id="R3173f73c13e340c6"/>
    <p:sldId xmlns:r="http://schemas.openxmlformats.org/officeDocument/2006/relationships" id="257" r:id="R7e81444176334ede"/>
    <p:sldId xmlns:r="http://schemas.openxmlformats.org/officeDocument/2006/relationships" id="258" r:id="Rac23e14282a74f9c"/>
    <p:sldId xmlns:r="http://schemas.openxmlformats.org/officeDocument/2006/relationships" id="259" r:id="R44368e049f2a4c72"/>
    <p:sldId xmlns:r="http://schemas.openxmlformats.org/officeDocument/2006/relationships" id="260" r:id="R0eb47abc006048ef"/>
    <p:sldId xmlns:r="http://schemas.openxmlformats.org/officeDocument/2006/relationships" id="261" r:id="R214828bf6cbc4b43"/>
    <p:sldId xmlns:r="http://schemas.openxmlformats.org/officeDocument/2006/relationships" id="262" r:id="R6937401def8f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6edf2de7c4a01" /><Relationship Type="http://schemas.openxmlformats.org/officeDocument/2006/relationships/slide" Target="/ppt/slides/slide1.xml" Id="R3173f73c13e340c6" /><Relationship Type="http://schemas.openxmlformats.org/officeDocument/2006/relationships/slide" Target="/ppt/slides/slide2.xml" Id="R7e81444176334ede" /><Relationship Type="http://schemas.openxmlformats.org/officeDocument/2006/relationships/slide" Target="/ppt/slides/slide3.xml" Id="Rac23e14282a74f9c" /><Relationship Type="http://schemas.openxmlformats.org/officeDocument/2006/relationships/slide" Target="/ppt/slides/slide4.xml" Id="R44368e049f2a4c72" /><Relationship Type="http://schemas.openxmlformats.org/officeDocument/2006/relationships/slide" Target="/ppt/slides/slide5.xml" Id="R0eb47abc006048ef" /><Relationship Type="http://schemas.openxmlformats.org/officeDocument/2006/relationships/slide" Target="/ppt/slides/slide6.xml" Id="R214828bf6cbc4b43" /><Relationship Type="http://schemas.openxmlformats.org/officeDocument/2006/relationships/slide" Target="/ppt/slides/slide7.xml" Id="R6937401def8f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4909518ea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9a71519824b27" /><Relationship Type="http://schemas.openxmlformats.org/officeDocument/2006/relationships/theme" Target="/ppt/slideMasters/theme/theme1.xml" Id="Re0bde71d807e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9a7151982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2dac0a2e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89e1eee5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d26503d9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158cd9f7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5cd0b535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6ee3b085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71d08bee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THUNE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 ØKONOMISTYRING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