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eb92eb62d647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dda77389e64e48"/>
  </p:sldMasterIdLst>
  <p:sldIdLst>
    <p:sldId xmlns:r="http://schemas.openxmlformats.org/officeDocument/2006/relationships" id="256" r:id="R90588bdecaad451e"/>
    <p:sldId xmlns:r="http://schemas.openxmlformats.org/officeDocument/2006/relationships" id="257" r:id="R7026cb76bb7649a1"/>
    <p:sldId xmlns:r="http://schemas.openxmlformats.org/officeDocument/2006/relationships" id="258" r:id="R1f3fa6dbc0544fa6"/>
    <p:sldId xmlns:r="http://schemas.openxmlformats.org/officeDocument/2006/relationships" id="259" r:id="R989bc5b788294d72"/>
    <p:sldId xmlns:r="http://schemas.openxmlformats.org/officeDocument/2006/relationships" id="260" r:id="R1f12a2e0ea234e09"/>
    <p:sldId xmlns:r="http://schemas.openxmlformats.org/officeDocument/2006/relationships" id="261" r:id="Rc8fc337d28dd49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da77389e64e48" /><Relationship Type="http://schemas.openxmlformats.org/officeDocument/2006/relationships/slide" Target="/ppt/slides/slide1.xml" Id="R90588bdecaad451e" /><Relationship Type="http://schemas.openxmlformats.org/officeDocument/2006/relationships/slide" Target="/ppt/slides/slide2.xml" Id="R7026cb76bb7649a1" /><Relationship Type="http://schemas.openxmlformats.org/officeDocument/2006/relationships/slide" Target="/ppt/slides/slide3.xml" Id="R1f3fa6dbc0544fa6" /><Relationship Type="http://schemas.openxmlformats.org/officeDocument/2006/relationships/slide" Target="/ppt/slides/slide4.xml" Id="R989bc5b788294d72" /><Relationship Type="http://schemas.openxmlformats.org/officeDocument/2006/relationships/slide" Target="/ppt/slides/slide5.xml" Id="R1f12a2e0ea234e09" /><Relationship Type="http://schemas.openxmlformats.org/officeDocument/2006/relationships/slide" Target="/ppt/slides/slide6.xml" Id="Rc8fc337d28dd49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fa6e23ac247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54dbb4b944463" /><Relationship Type="http://schemas.openxmlformats.org/officeDocument/2006/relationships/theme" Target="/ppt/slideMasters/theme/theme1.xml" Id="Rd359fe9df3244a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254dbb4b9444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10ebefd294b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13828f63344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84821e44c4c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7a19904864b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c807f703b40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10c600bcf4e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THUNE ØKONOMISTYRING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999 253 571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 ØKONOMISTYRING AS</a:t>
            </a:r>
          </a:p>
        </p:txBody>
      </p:sp>
    </p:spTree>
  </p:cSld>
  <p:clrMapOvr>
    <a:masterClrMapping xmlns:a="http://schemas.openxmlformats.org/drawingml/2006/main"/>
  </p:clrMapOvr>
</p:sld>
</file>