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e569b1079849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a35936cef4f7a"/>
  </p:sldMasterIdLst>
  <p:sldIdLst>
    <p:sldId xmlns:r="http://schemas.openxmlformats.org/officeDocument/2006/relationships" id="256" r:id="R14171a019dd847e6"/>
    <p:sldId xmlns:r="http://schemas.openxmlformats.org/officeDocument/2006/relationships" id="257" r:id="R26f2862d07a74b2a"/>
    <p:sldId xmlns:r="http://schemas.openxmlformats.org/officeDocument/2006/relationships" id="258" r:id="R251699d2af1f418c"/>
    <p:sldId xmlns:r="http://schemas.openxmlformats.org/officeDocument/2006/relationships" id="259" r:id="R17711919d39748ad"/>
    <p:sldId xmlns:r="http://schemas.openxmlformats.org/officeDocument/2006/relationships" id="260" r:id="R69cd71bc7bd64fbb"/>
    <p:sldId xmlns:r="http://schemas.openxmlformats.org/officeDocument/2006/relationships" id="261" r:id="Rf5d4405fef614879"/>
    <p:sldId xmlns:r="http://schemas.openxmlformats.org/officeDocument/2006/relationships" id="262" r:id="R400a8c80131649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a35936cef4f7a" /><Relationship Type="http://schemas.openxmlformats.org/officeDocument/2006/relationships/slide" Target="/ppt/slides/slide1.xml" Id="R14171a019dd847e6" /><Relationship Type="http://schemas.openxmlformats.org/officeDocument/2006/relationships/slide" Target="/ppt/slides/slide2.xml" Id="R26f2862d07a74b2a" /><Relationship Type="http://schemas.openxmlformats.org/officeDocument/2006/relationships/slide" Target="/ppt/slides/slide3.xml" Id="R251699d2af1f418c" /><Relationship Type="http://schemas.openxmlformats.org/officeDocument/2006/relationships/slide" Target="/ppt/slides/slide4.xml" Id="R17711919d39748ad" /><Relationship Type="http://schemas.openxmlformats.org/officeDocument/2006/relationships/slide" Target="/ppt/slides/slide5.xml" Id="R69cd71bc7bd64fbb" /><Relationship Type="http://schemas.openxmlformats.org/officeDocument/2006/relationships/slide" Target="/ppt/slides/slide6.xml" Id="Rf5d4405fef614879" /><Relationship Type="http://schemas.openxmlformats.org/officeDocument/2006/relationships/slide" Target="/ppt/slides/slide7.xml" Id="R400a8c80131649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2e10bb32ef45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01a292c3141b2" /><Relationship Type="http://schemas.openxmlformats.org/officeDocument/2006/relationships/theme" Target="/ppt/slideMasters/theme/theme1.xml" Id="Rfac4a49ad61045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801a292c3141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0aedb0e03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589e06dd542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4bad1f50f240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e30fff5f9444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d8f6691e9b43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91474463d4e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f3510524294fa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BØMMELHAV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BØMMELHAV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BØMMELHAV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BØMMELHAV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BØMMELHAV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BØMMELHAV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6 156 277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42 941 265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43 810 113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BØMMELHAV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MAGNE EIDESVIK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BØMMELHAV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999 249 698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BØMMELHAV AS</a:t>
            </a:r>
          </a:p>
        </p:txBody>
      </p:sp>
    </p:spTree>
  </p:cSld>
  <p:clrMapOvr>
    <a:masterClrMapping xmlns:a="http://schemas.openxmlformats.org/drawingml/2006/main"/>
  </p:clrMapOvr>
</p:sld>
</file>