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d5b53410af4c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17c35be1b14a96"/>
  </p:sldMasterIdLst>
  <p:sldIdLst>
    <p:sldId xmlns:r="http://schemas.openxmlformats.org/officeDocument/2006/relationships" id="256" r:id="R7da7af52e1254bcb"/>
    <p:sldId xmlns:r="http://schemas.openxmlformats.org/officeDocument/2006/relationships" id="257" r:id="R28f1fb90592541ad"/>
    <p:sldId xmlns:r="http://schemas.openxmlformats.org/officeDocument/2006/relationships" id="258" r:id="Re187ce62a59b4296"/>
    <p:sldId xmlns:r="http://schemas.openxmlformats.org/officeDocument/2006/relationships" id="259" r:id="Rcab4e287bdbe4cb3"/>
    <p:sldId xmlns:r="http://schemas.openxmlformats.org/officeDocument/2006/relationships" id="260" r:id="R687cef79c06a462e"/>
    <p:sldId xmlns:r="http://schemas.openxmlformats.org/officeDocument/2006/relationships" id="261" r:id="R1a36f56845384d60"/>
    <p:sldId xmlns:r="http://schemas.openxmlformats.org/officeDocument/2006/relationships" id="262" r:id="Rd2dec807106b4f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7c35be1b14a96" /><Relationship Type="http://schemas.openxmlformats.org/officeDocument/2006/relationships/slide" Target="/ppt/slides/slide1.xml" Id="R7da7af52e1254bcb" /><Relationship Type="http://schemas.openxmlformats.org/officeDocument/2006/relationships/slide" Target="/ppt/slides/slide2.xml" Id="R28f1fb90592541ad" /><Relationship Type="http://schemas.openxmlformats.org/officeDocument/2006/relationships/slide" Target="/ppt/slides/slide3.xml" Id="Re187ce62a59b4296" /><Relationship Type="http://schemas.openxmlformats.org/officeDocument/2006/relationships/slide" Target="/ppt/slides/slide4.xml" Id="Rcab4e287bdbe4cb3" /><Relationship Type="http://schemas.openxmlformats.org/officeDocument/2006/relationships/slide" Target="/ppt/slides/slide5.xml" Id="R687cef79c06a462e" /><Relationship Type="http://schemas.openxmlformats.org/officeDocument/2006/relationships/slide" Target="/ppt/slides/slide6.xml" Id="R1a36f56845384d60" /><Relationship Type="http://schemas.openxmlformats.org/officeDocument/2006/relationships/slide" Target="/ppt/slides/slide7.xml" Id="Rd2dec807106b4f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4951a75bb042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1658eb6134cc5" /><Relationship Type="http://schemas.openxmlformats.org/officeDocument/2006/relationships/theme" Target="/ppt/slideMasters/theme/theme1.xml" Id="R12e179d5aab9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31658eb6134c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903b4a627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9aee8bf7b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faf26fc74b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eccaf95e447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6e3a48f4f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34e71075949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4cae7015343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THK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THK 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130 572 239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251 796 752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252 025 072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HARALD KLAVENESS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999 249 205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THK PARTNER AS</a:t>
            </a:r>
          </a:p>
        </p:txBody>
      </p:sp>
    </p:spTree>
  </p:cSld>
  <p:clrMapOvr>
    <a:masterClrMapping xmlns:a="http://schemas.openxmlformats.org/drawingml/2006/main"/>
  </p:clrMapOvr>
</p:sld>
</file>