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5de0ef8b11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e926b625134ad8"/>
  </p:sldMasterIdLst>
  <p:sldIdLst>
    <p:sldId xmlns:r="http://schemas.openxmlformats.org/officeDocument/2006/relationships" id="256" r:id="R5824a1f9852e4d71"/>
    <p:sldId xmlns:r="http://schemas.openxmlformats.org/officeDocument/2006/relationships" id="257" r:id="R80398cce3fc3437c"/>
    <p:sldId xmlns:r="http://schemas.openxmlformats.org/officeDocument/2006/relationships" id="258" r:id="R245d772f83af410e"/>
    <p:sldId xmlns:r="http://schemas.openxmlformats.org/officeDocument/2006/relationships" id="259" r:id="Rc136ac02951f4546"/>
    <p:sldId xmlns:r="http://schemas.openxmlformats.org/officeDocument/2006/relationships" id="260" r:id="Rc04f2f9030fd4926"/>
    <p:sldId xmlns:r="http://schemas.openxmlformats.org/officeDocument/2006/relationships" id="261" r:id="R7c67d74a2c724fd7"/>
    <p:sldId xmlns:r="http://schemas.openxmlformats.org/officeDocument/2006/relationships" id="262" r:id="R3de7195bfbc74f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926b625134ad8" /><Relationship Type="http://schemas.openxmlformats.org/officeDocument/2006/relationships/slide" Target="/ppt/slides/slide1.xml" Id="R5824a1f9852e4d71" /><Relationship Type="http://schemas.openxmlformats.org/officeDocument/2006/relationships/slide" Target="/ppt/slides/slide2.xml" Id="R80398cce3fc3437c" /><Relationship Type="http://schemas.openxmlformats.org/officeDocument/2006/relationships/slide" Target="/ppt/slides/slide3.xml" Id="R245d772f83af410e" /><Relationship Type="http://schemas.openxmlformats.org/officeDocument/2006/relationships/slide" Target="/ppt/slides/slide4.xml" Id="Rc136ac02951f4546" /><Relationship Type="http://schemas.openxmlformats.org/officeDocument/2006/relationships/slide" Target="/ppt/slides/slide5.xml" Id="Rc04f2f9030fd4926" /><Relationship Type="http://schemas.openxmlformats.org/officeDocument/2006/relationships/slide" Target="/ppt/slides/slide6.xml" Id="R7c67d74a2c724fd7" /><Relationship Type="http://schemas.openxmlformats.org/officeDocument/2006/relationships/slide" Target="/ppt/slides/slide7.xml" Id="R3de7195bfbc74f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8ebd44eb340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ede9044c24698" /><Relationship Type="http://schemas.openxmlformats.org/officeDocument/2006/relationships/theme" Target="/ppt/slideMasters/theme/theme1.xml" Id="R82aced5cf5b3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dede9044c246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456d737ef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c214230214e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054d972754a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2f7b355bd4f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3c37808674d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3adbdf3cc46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49758741b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SNUFFLE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SNUFFLE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487 887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22 763 307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JEANETTE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