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ede003f2f3f438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f530187a1b040ae"/>
  </p:sldMasterIdLst>
  <p:sldIdLst>
    <p:sldId xmlns:r="http://schemas.openxmlformats.org/officeDocument/2006/relationships" id="256" r:id="Ra5eda2ec08ea42b5"/>
    <p:sldId xmlns:r="http://schemas.openxmlformats.org/officeDocument/2006/relationships" id="257" r:id="R7d9429a1f46049b1"/>
    <p:sldId xmlns:r="http://schemas.openxmlformats.org/officeDocument/2006/relationships" id="258" r:id="R723dd0198f014ccd"/>
    <p:sldId xmlns:r="http://schemas.openxmlformats.org/officeDocument/2006/relationships" id="259" r:id="R72cf9c47f5a94503"/>
    <p:sldId xmlns:r="http://schemas.openxmlformats.org/officeDocument/2006/relationships" id="260" r:id="R245bcdab264a4d2d"/>
    <p:sldId xmlns:r="http://schemas.openxmlformats.org/officeDocument/2006/relationships" id="261" r:id="R2a7fdcfb6f03405f"/>
    <p:sldId xmlns:r="http://schemas.openxmlformats.org/officeDocument/2006/relationships" id="262" r:id="Rf2d734b904644f2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530187a1b040ae" /><Relationship Type="http://schemas.openxmlformats.org/officeDocument/2006/relationships/slide" Target="/ppt/slides/slide1.xml" Id="Ra5eda2ec08ea42b5" /><Relationship Type="http://schemas.openxmlformats.org/officeDocument/2006/relationships/slide" Target="/ppt/slides/slide2.xml" Id="R7d9429a1f46049b1" /><Relationship Type="http://schemas.openxmlformats.org/officeDocument/2006/relationships/slide" Target="/ppt/slides/slide3.xml" Id="R723dd0198f014ccd" /><Relationship Type="http://schemas.openxmlformats.org/officeDocument/2006/relationships/slide" Target="/ppt/slides/slide4.xml" Id="R72cf9c47f5a94503" /><Relationship Type="http://schemas.openxmlformats.org/officeDocument/2006/relationships/slide" Target="/ppt/slides/slide5.xml" Id="R245bcdab264a4d2d" /><Relationship Type="http://schemas.openxmlformats.org/officeDocument/2006/relationships/slide" Target="/ppt/slides/slide6.xml" Id="R2a7fdcfb6f03405f" /><Relationship Type="http://schemas.openxmlformats.org/officeDocument/2006/relationships/slide" Target="/ppt/slides/slide7.xml" Id="Rf2d734b904644f2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df7f2970044d9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ab481dbe824661" /><Relationship Type="http://schemas.openxmlformats.org/officeDocument/2006/relationships/theme" Target="/ppt/slideMasters/theme/theme1.xml" Id="R031b9ee85cc4411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dab481dbe82466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5dade1edb54f2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9efe78538f43d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b2fa7c827546a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32c7ad59fd4a2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5de2d00ec34f6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98bd4fcc9b4ee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afc67640dc42c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ANDREAS LANDMARKS EFTF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ANDREAS LANDMARKS EFTF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ANDREAS LANDMARKS EFTF AS ble etablert [år] og holder til i Åndalsnes.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ANDREAS LANDMARKS EFTF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ANDREAS LANDMARKS EFTF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ANDREAS LANDMARKS EFTF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764 566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90 871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−104 894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3 157 182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6 919 318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ANDREAS LANDMARKS EFTF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FAT INVEST AS  –  26,7 %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NH BILSENTER AS  –  26,7 %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VESTEGGEN AS  –  26,7 %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STØTAR AS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ANDREAS LANDMARKS EFTF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Strandgata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6300 Åndalsnes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999 235 638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ANDREAS LANDMARKS EFTF AS</a:t>
            </a:r>
          </a:p>
        </p:txBody>
      </p:sp>
    </p:spTree>
  </p:cSld>
  <p:clrMapOvr>
    <a:masterClrMapping xmlns:a="http://schemas.openxmlformats.org/drawingml/2006/main"/>
  </p:clrMapOvr>
</p:sld>
</file>