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8cdec50ea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76b3c755045af"/>
  </p:sldMasterIdLst>
  <p:sldIdLst>
    <p:sldId xmlns:r="http://schemas.openxmlformats.org/officeDocument/2006/relationships" id="256" r:id="R48db240c83e5465c"/>
    <p:sldId xmlns:r="http://schemas.openxmlformats.org/officeDocument/2006/relationships" id="257" r:id="Rbe4fcea36a9c44f3"/>
    <p:sldId xmlns:r="http://schemas.openxmlformats.org/officeDocument/2006/relationships" id="258" r:id="R7c158147e41d4fd6"/>
    <p:sldId xmlns:r="http://schemas.openxmlformats.org/officeDocument/2006/relationships" id="259" r:id="Rb5810c403de24670"/>
    <p:sldId xmlns:r="http://schemas.openxmlformats.org/officeDocument/2006/relationships" id="260" r:id="R7f6d3b9a296747d9"/>
    <p:sldId xmlns:r="http://schemas.openxmlformats.org/officeDocument/2006/relationships" id="261" r:id="Rcdf8c155b8b9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76b3c755045af" /><Relationship Type="http://schemas.openxmlformats.org/officeDocument/2006/relationships/slide" Target="/ppt/slides/slide1.xml" Id="R48db240c83e5465c" /><Relationship Type="http://schemas.openxmlformats.org/officeDocument/2006/relationships/slide" Target="/ppt/slides/slide2.xml" Id="Rbe4fcea36a9c44f3" /><Relationship Type="http://schemas.openxmlformats.org/officeDocument/2006/relationships/slide" Target="/ppt/slides/slide3.xml" Id="R7c158147e41d4fd6" /><Relationship Type="http://schemas.openxmlformats.org/officeDocument/2006/relationships/slide" Target="/ppt/slides/slide4.xml" Id="Rb5810c403de24670" /><Relationship Type="http://schemas.openxmlformats.org/officeDocument/2006/relationships/slide" Target="/ppt/slides/slide5.xml" Id="R7f6d3b9a296747d9" /><Relationship Type="http://schemas.openxmlformats.org/officeDocument/2006/relationships/slide" Target="/ppt/slides/slide6.xml" Id="Rcdf8c155b8b9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2212bc057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fea751054465d" /><Relationship Type="http://schemas.openxmlformats.org/officeDocument/2006/relationships/theme" Target="/ppt/slideMasters/theme/theme1.xml" Id="Rea631f597ebb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fea751054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41b3937f7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189679ba3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73aab3e89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c89cfa467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4654420f4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667e3585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