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4bd14acf9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33cce547e4e54"/>
  </p:sldMasterIdLst>
  <p:sldIdLst>
    <p:sldId xmlns:r="http://schemas.openxmlformats.org/officeDocument/2006/relationships" id="256" r:id="R51be98bde60d4fa6"/>
    <p:sldId xmlns:r="http://schemas.openxmlformats.org/officeDocument/2006/relationships" id="257" r:id="R8cecd34446cf4741"/>
    <p:sldId xmlns:r="http://schemas.openxmlformats.org/officeDocument/2006/relationships" id="258" r:id="R01d0686cff5f4db1"/>
    <p:sldId xmlns:r="http://schemas.openxmlformats.org/officeDocument/2006/relationships" id="259" r:id="Rca1fd2b3f7304beb"/>
    <p:sldId xmlns:r="http://schemas.openxmlformats.org/officeDocument/2006/relationships" id="260" r:id="R586acefc799745cf"/>
    <p:sldId xmlns:r="http://schemas.openxmlformats.org/officeDocument/2006/relationships" id="261" r:id="R47ec4c0dcc5a4a88"/>
    <p:sldId xmlns:r="http://schemas.openxmlformats.org/officeDocument/2006/relationships" id="262" r:id="R9bbfbfa3194d46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33cce547e4e54" /><Relationship Type="http://schemas.openxmlformats.org/officeDocument/2006/relationships/slide" Target="/ppt/slides/slide1.xml" Id="R51be98bde60d4fa6" /><Relationship Type="http://schemas.openxmlformats.org/officeDocument/2006/relationships/slide" Target="/ppt/slides/slide2.xml" Id="R8cecd34446cf4741" /><Relationship Type="http://schemas.openxmlformats.org/officeDocument/2006/relationships/slide" Target="/ppt/slides/slide3.xml" Id="R01d0686cff5f4db1" /><Relationship Type="http://schemas.openxmlformats.org/officeDocument/2006/relationships/slide" Target="/ppt/slides/slide4.xml" Id="Rca1fd2b3f7304beb" /><Relationship Type="http://schemas.openxmlformats.org/officeDocument/2006/relationships/slide" Target="/ppt/slides/slide5.xml" Id="R586acefc799745cf" /><Relationship Type="http://schemas.openxmlformats.org/officeDocument/2006/relationships/slide" Target="/ppt/slides/slide6.xml" Id="R47ec4c0dcc5a4a88" /><Relationship Type="http://schemas.openxmlformats.org/officeDocument/2006/relationships/slide" Target="/ppt/slides/slide7.xml" Id="R9bbfbfa3194d46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f680c2310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dd1c1c1074225" /><Relationship Type="http://schemas.openxmlformats.org/officeDocument/2006/relationships/theme" Target="/ppt/slideMasters/theme/theme1.xml" Id="R512a50cf92d947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3dd1c1c10742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3c45ac50849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853fe70d9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95dff66e7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0058d6f59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671bc1d2644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e93a830fe4f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ab21a8bb444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ELIMAR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ELIMAR INVEST AS ble etablert [år] og holder til i Breistein.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958 980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2 693 016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JOHANN VELLINGA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Breisteinvegen 182B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5111 Breistein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999 235 417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ELIMAR INVEST AS</a:t>
            </a:r>
          </a:p>
        </p:txBody>
      </p:sp>
    </p:spTree>
  </p:cSld>
  <p:clrMapOvr>
    <a:masterClrMapping xmlns:a="http://schemas.openxmlformats.org/drawingml/2006/main"/>
  </p:clrMapOvr>
</p:sld>
</file>