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fafdb81da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562278e514d1c"/>
  </p:sldMasterIdLst>
  <p:sldIdLst>
    <p:sldId xmlns:r="http://schemas.openxmlformats.org/officeDocument/2006/relationships" id="256" r:id="R547b6ba902ed408e"/>
    <p:sldId xmlns:r="http://schemas.openxmlformats.org/officeDocument/2006/relationships" id="257" r:id="R91b9117131c4401a"/>
    <p:sldId xmlns:r="http://schemas.openxmlformats.org/officeDocument/2006/relationships" id="258" r:id="Rfc82101c65f042a4"/>
    <p:sldId xmlns:r="http://schemas.openxmlformats.org/officeDocument/2006/relationships" id="259" r:id="Re81f00267448435d"/>
    <p:sldId xmlns:r="http://schemas.openxmlformats.org/officeDocument/2006/relationships" id="260" r:id="R5a11d4350e9447a5"/>
    <p:sldId xmlns:r="http://schemas.openxmlformats.org/officeDocument/2006/relationships" id="261" r:id="Rd1fda257bf55418f"/>
    <p:sldId xmlns:r="http://schemas.openxmlformats.org/officeDocument/2006/relationships" id="262" r:id="R0f77e741a3b9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562278e514d1c" /><Relationship Type="http://schemas.openxmlformats.org/officeDocument/2006/relationships/slide" Target="/ppt/slides/slide1.xml" Id="R547b6ba902ed408e" /><Relationship Type="http://schemas.openxmlformats.org/officeDocument/2006/relationships/slide" Target="/ppt/slides/slide2.xml" Id="R91b9117131c4401a" /><Relationship Type="http://schemas.openxmlformats.org/officeDocument/2006/relationships/slide" Target="/ppt/slides/slide3.xml" Id="Rfc82101c65f042a4" /><Relationship Type="http://schemas.openxmlformats.org/officeDocument/2006/relationships/slide" Target="/ppt/slides/slide4.xml" Id="Re81f00267448435d" /><Relationship Type="http://schemas.openxmlformats.org/officeDocument/2006/relationships/slide" Target="/ppt/slides/slide5.xml" Id="R5a11d4350e9447a5" /><Relationship Type="http://schemas.openxmlformats.org/officeDocument/2006/relationships/slide" Target="/ppt/slides/slide6.xml" Id="Rd1fda257bf55418f" /><Relationship Type="http://schemas.openxmlformats.org/officeDocument/2006/relationships/slide" Target="/ppt/slides/slide7.xml" Id="R0f77e741a3b9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673185629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a9858c4b41de" /><Relationship Type="http://schemas.openxmlformats.org/officeDocument/2006/relationships/theme" Target="/ppt/slideMasters/theme/theme1.xml" Id="R6dab57ea81ce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0a9858c4b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422b07b3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78c1d10c0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70cb0f0c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3c340e3d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a28f0b5c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f2186b6a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b8e042f2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