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01ef03a69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68f9ccda8454d"/>
  </p:sldMasterIdLst>
  <p:sldIdLst>
    <p:sldId xmlns:r="http://schemas.openxmlformats.org/officeDocument/2006/relationships" id="256" r:id="Redffd0ce155c4a83"/>
    <p:sldId xmlns:r="http://schemas.openxmlformats.org/officeDocument/2006/relationships" id="257" r:id="R9b871f7934294d97"/>
    <p:sldId xmlns:r="http://schemas.openxmlformats.org/officeDocument/2006/relationships" id="258" r:id="Rd51684fe441d48fe"/>
    <p:sldId xmlns:r="http://schemas.openxmlformats.org/officeDocument/2006/relationships" id="259" r:id="R56632fa23dd34995"/>
    <p:sldId xmlns:r="http://schemas.openxmlformats.org/officeDocument/2006/relationships" id="260" r:id="R997a2719de664766"/>
    <p:sldId xmlns:r="http://schemas.openxmlformats.org/officeDocument/2006/relationships" id="261" r:id="R5d52c983cf7f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68f9ccda8454d" /><Relationship Type="http://schemas.openxmlformats.org/officeDocument/2006/relationships/slide" Target="/ppt/slides/slide1.xml" Id="Redffd0ce155c4a83" /><Relationship Type="http://schemas.openxmlformats.org/officeDocument/2006/relationships/slide" Target="/ppt/slides/slide2.xml" Id="R9b871f7934294d97" /><Relationship Type="http://schemas.openxmlformats.org/officeDocument/2006/relationships/slide" Target="/ppt/slides/slide3.xml" Id="Rd51684fe441d48fe" /><Relationship Type="http://schemas.openxmlformats.org/officeDocument/2006/relationships/slide" Target="/ppt/slides/slide4.xml" Id="R56632fa23dd34995" /><Relationship Type="http://schemas.openxmlformats.org/officeDocument/2006/relationships/slide" Target="/ppt/slides/slide5.xml" Id="R997a2719de664766" /><Relationship Type="http://schemas.openxmlformats.org/officeDocument/2006/relationships/slide" Target="/ppt/slides/slide6.xml" Id="R5d52c983cf7f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709d5cd83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696ca689427f" /><Relationship Type="http://schemas.openxmlformats.org/officeDocument/2006/relationships/theme" Target="/ppt/slideMasters/theme/theme1.xml" Id="Rfb33b37d4dc5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6696ca689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3c773399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ab43ba88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f7dcac4a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8d92e3a5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daca26a2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8e93eba0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