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fd07e1080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377389826411b"/>
  </p:sldMasterIdLst>
  <p:sldIdLst>
    <p:sldId xmlns:r="http://schemas.openxmlformats.org/officeDocument/2006/relationships" id="256" r:id="Rc290498375134e54"/>
    <p:sldId xmlns:r="http://schemas.openxmlformats.org/officeDocument/2006/relationships" id="257" r:id="R300f1c5709a246f8"/>
    <p:sldId xmlns:r="http://schemas.openxmlformats.org/officeDocument/2006/relationships" id="258" r:id="Rb78ab39613c64c63"/>
    <p:sldId xmlns:r="http://schemas.openxmlformats.org/officeDocument/2006/relationships" id="259" r:id="Rdc1b35ab63ed4386"/>
    <p:sldId xmlns:r="http://schemas.openxmlformats.org/officeDocument/2006/relationships" id="260" r:id="R0922a90862014b59"/>
    <p:sldId xmlns:r="http://schemas.openxmlformats.org/officeDocument/2006/relationships" id="261" r:id="Re5b76523166742b2"/>
    <p:sldId xmlns:r="http://schemas.openxmlformats.org/officeDocument/2006/relationships" id="262" r:id="Ra9d6b2a31221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377389826411b" /><Relationship Type="http://schemas.openxmlformats.org/officeDocument/2006/relationships/slide" Target="/ppt/slides/slide1.xml" Id="Rc290498375134e54" /><Relationship Type="http://schemas.openxmlformats.org/officeDocument/2006/relationships/slide" Target="/ppt/slides/slide2.xml" Id="R300f1c5709a246f8" /><Relationship Type="http://schemas.openxmlformats.org/officeDocument/2006/relationships/slide" Target="/ppt/slides/slide3.xml" Id="Rb78ab39613c64c63" /><Relationship Type="http://schemas.openxmlformats.org/officeDocument/2006/relationships/slide" Target="/ppt/slides/slide4.xml" Id="Rdc1b35ab63ed4386" /><Relationship Type="http://schemas.openxmlformats.org/officeDocument/2006/relationships/slide" Target="/ppt/slides/slide5.xml" Id="R0922a90862014b59" /><Relationship Type="http://schemas.openxmlformats.org/officeDocument/2006/relationships/slide" Target="/ppt/slides/slide6.xml" Id="Re5b76523166742b2" /><Relationship Type="http://schemas.openxmlformats.org/officeDocument/2006/relationships/slide" Target="/ppt/slides/slide7.xml" Id="Ra9d6b2a31221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ea295e1d9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968c74bba4209" /><Relationship Type="http://schemas.openxmlformats.org/officeDocument/2006/relationships/theme" Target="/ppt/slideMasters/theme/theme1.xml" Id="Rca2644f7f193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968c74bba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e40c2804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17eedab16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44608d08e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fb917d92c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0912ada2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088d7faeb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01c421429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KRR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KRR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8 340 288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AKSLAND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999 221 394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