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6e4aa68e0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88fe68a1a44e7"/>
  </p:sldMasterIdLst>
  <p:sldIdLst>
    <p:sldId xmlns:r="http://schemas.openxmlformats.org/officeDocument/2006/relationships" id="256" r:id="Rfac6b83de045464c"/>
    <p:sldId xmlns:r="http://schemas.openxmlformats.org/officeDocument/2006/relationships" id="257" r:id="Rbca9d52a1c6f4428"/>
    <p:sldId xmlns:r="http://schemas.openxmlformats.org/officeDocument/2006/relationships" id="258" r:id="R377c966e76a140d8"/>
    <p:sldId xmlns:r="http://schemas.openxmlformats.org/officeDocument/2006/relationships" id="259" r:id="R40c64806a29d4b81"/>
    <p:sldId xmlns:r="http://schemas.openxmlformats.org/officeDocument/2006/relationships" id="260" r:id="Rc7435edb23544cab"/>
    <p:sldId xmlns:r="http://schemas.openxmlformats.org/officeDocument/2006/relationships" id="261" r:id="Rd3efa86f57e24105"/>
    <p:sldId xmlns:r="http://schemas.openxmlformats.org/officeDocument/2006/relationships" id="262" r:id="R464b6f7451fd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88fe68a1a44e7" /><Relationship Type="http://schemas.openxmlformats.org/officeDocument/2006/relationships/slide" Target="/ppt/slides/slide1.xml" Id="Rfac6b83de045464c" /><Relationship Type="http://schemas.openxmlformats.org/officeDocument/2006/relationships/slide" Target="/ppt/slides/slide2.xml" Id="Rbca9d52a1c6f4428" /><Relationship Type="http://schemas.openxmlformats.org/officeDocument/2006/relationships/slide" Target="/ppt/slides/slide3.xml" Id="R377c966e76a140d8" /><Relationship Type="http://schemas.openxmlformats.org/officeDocument/2006/relationships/slide" Target="/ppt/slides/slide4.xml" Id="R40c64806a29d4b81" /><Relationship Type="http://schemas.openxmlformats.org/officeDocument/2006/relationships/slide" Target="/ppt/slides/slide5.xml" Id="Rc7435edb23544cab" /><Relationship Type="http://schemas.openxmlformats.org/officeDocument/2006/relationships/slide" Target="/ppt/slides/slide6.xml" Id="Rd3efa86f57e24105" /><Relationship Type="http://schemas.openxmlformats.org/officeDocument/2006/relationships/slide" Target="/ppt/slides/slide7.xml" Id="R464b6f7451fd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dbd770400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736f33c141b5" /><Relationship Type="http://schemas.openxmlformats.org/officeDocument/2006/relationships/theme" Target="/ppt/slideMasters/theme/theme1.xml" Id="R72d64e59c4ca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f736f33c1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77a4b642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14578a3d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721e440e1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48eeb55d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d79e3818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df52771f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0ebfb080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